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258" r:id="rId3"/>
    <p:sldId id="259" r:id="rId4"/>
    <p:sldId id="268" r:id="rId5"/>
    <p:sldId id="278" r:id="rId6"/>
    <p:sldId id="300" r:id="rId7"/>
    <p:sldId id="301" r:id="rId8"/>
    <p:sldId id="302" r:id="rId9"/>
    <p:sldId id="282" r:id="rId10"/>
    <p:sldId id="260" r:id="rId11"/>
    <p:sldId id="269" r:id="rId12"/>
    <p:sldId id="261" r:id="rId13"/>
    <p:sldId id="270" r:id="rId14"/>
    <p:sldId id="262" r:id="rId15"/>
    <p:sldId id="265" r:id="rId16"/>
    <p:sldId id="264" r:id="rId17"/>
    <p:sldId id="303" r:id="rId18"/>
    <p:sldId id="307" r:id="rId19"/>
    <p:sldId id="310" r:id="rId20"/>
    <p:sldId id="309" r:id="rId21"/>
    <p:sldId id="272" r:id="rId22"/>
    <p:sldId id="271" r:id="rId23"/>
    <p:sldId id="273" r:id="rId24"/>
    <p:sldId id="304" r:id="rId25"/>
    <p:sldId id="289" r:id="rId26"/>
    <p:sldId id="290" r:id="rId27"/>
    <p:sldId id="291" r:id="rId28"/>
    <p:sldId id="293" r:id="rId29"/>
    <p:sldId id="292" r:id="rId30"/>
    <p:sldId id="305" r:id="rId31"/>
    <p:sldId id="297" r:id="rId32"/>
    <p:sldId id="306" r:id="rId33"/>
    <p:sldId id="299" r:id="rId34"/>
    <p:sldId id="296" r:id="rId35"/>
    <p:sldId id="275" r:id="rId36"/>
    <p:sldId id="276" r:id="rId37"/>
    <p:sldId id="27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 E6230" initials="DE" lastIdx="1" clrIdx="0">
    <p:extLst>
      <p:ext uri="{19B8F6BF-5375-455C-9EA6-DF929625EA0E}">
        <p15:presenceInfo xmlns:p15="http://schemas.microsoft.com/office/powerpoint/2012/main" userId="bbb8c3a01d8acbde" providerId="Windows Live"/>
      </p:ext>
    </p:extLst>
  </p:cmAuthor>
  <p:cmAuthor id="2" name="ivanber royo" initials="ir" lastIdx="4" clrIdx="1">
    <p:extLst>
      <p:ext uri="{19B8F6BF-5375-455C-9EA6-DF929625EA0E}">
        <p15:presenceInfo xmlns:p15="http://schemas.microsoft.com/office/powerpoint/2012/main" userId="853e9d0ef043b9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8A638"/>
    <a:srgbClr val="66FF66"/>
    <a:srgbClr val="99FF99"/>
    <a:srgbClr val="FFFF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27" autoAdjust="0"/>
    <p:restoredTop sz="94660"/>
  </p:normalViewPr>
  <p:slideViewPr>
    <p:cSldViewPr snapToGrid="0">
      <p:cViewPr>
        <p:scale>
          <a:sx n="66" d="100"/>
          <a:sy n="66" d="100"/>
        </p:scale>
        <p:origin x="792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7-29T14:06:58.265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7-29T14:06:58.265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7-29T14:06:58.265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7-29T14:06:58.265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5:39:05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24575,'184'115'0,"-117"-71"0,284 182 0,238 133-1638,288 158-5144,302 158 3863,273 154 1214,214 133 1186,160 115-82,111 87 111,64 86-872,2033 1425 973,-83 113 411,-2142-1481-22,-144-123 0,-167-165 0,-195-191 0,-221-202 36,-229-191 109,-222-155 247,-191-133 1032,-405-138-1358,1-1-1,0-1 0,1-2 1,68 0-1,-94-6-32,1 0 0,0-1 0,0 0 0,0-1 0,-1 0 0,1-1 0,-1 0 0,0-1 0,0 0 0,-1-1 0,0 0 1,0 0-1,0-1 0,-1-1 0,1 0 0,12-15 0,-7 4 241,-1 0 0,0-1-1,-2 0 1,-1-2 0,0 1 0,-1-1 0,9-35 0,34-169 197,38-674 2563,-54 404-1805,60-1878 746,-131 1716-3028,-46-77-1257,-17 34 2079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5:44:39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5:44:39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  <inkml:trace contextRef="#ctx0" brushRef="#br0" timeOffset="1">1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03:56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24575,'177'263'0,"55"53"-1073,132 136-3220,158 128 2477,181 108-1159,193 82 1926,191 61-173,174 43 489,145 17-978,2804 1314 356,-2946-1671 1277,1921 538 0,-2302-850 231,-255-103 462,-522-105-335,196 1 1,-279-15-84,1-1 0,-1-1 0,1-2 0,-1 0 0,0-1 0,45-16 0,-60 17-133,0 0-1,0-1 1,-1 0-1,0 0 1,0-1-1,0 0 1,0 0-1,-1 0 1,0-1-1,0 0 1,-1 0-1,0-1 1,0 1 0,-1-1-1,0 0 1,0 0-1,-1-1 1,0 1-1,2-11 1,0-7 378,0 1 0,-2-1 0,-2 1 0,0-1 0,-4-39 0,-27-140 1119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03:56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12998 0 24575,'-361'260'0,"-42"19"-1261,-157 105-3782,-133 90 3163,-105 67-597,-1858 1317 454,-2212 1870-799,4223-3218 2614,83-60 312,93-67 520,99-76-173,92-81 730,80-68-75,62-52 2951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03:58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24575,'21'42'0,"47"69"0,-56-92 0,135 185 0,96 91-914,128 97-2741,146 97 2024,161 89-1236,157 68 1770,139 46-424,1286 711-889,99-177 628,-1252-714 1527,-133-86 54,-169-95 293,-188-96 475,-189-88-17,-366-127-6,2-2 1,72 10 0,-130-27-482,1 0 0,0 0 0,1-1 0,-1 0 0,0 0 0,0 0 0,0-1 0,0 0 1,0-1-1,-1 1 0,1-1 0,0-1 0,-1 1 0,1-1 0,-1 0 0,12-8 0,-14 7 90,0-1-1,0 0 1,0 0 0,-1 0-1,0-1 1,0 1-1,0-1 1,0 0-1,-1 0 1,0 0-1,-1 0 1,1 0 0,-1 0-1,0 0 1,0 0-1,-1-9 1,0-17 391,-1-1 0,-6-35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03:58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13597 0 24575,'-203'136'0,"197"-133"0,-261 157 0,-136 56-1055,-132 54-3167,-118 54 2588,-105 55-683,-87 53 1394,-2884 1686-3647,461 231 3613,2619-1812 1038,86-51-61,93-65 192,88-70 637,75-72-199,-116 87 2120,287-261 135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04:00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24575,'32'39'0,"45"72"0,-57-79 0,119 192 0,54 96-705,67 88-2117,79 76 1498,85 60-1149,91 45 1855,22-36-856,936 748 1,777 253-1003,-1560-1160 1564,-77-79 775,-100-83 498,-110-71 112,-106-62 1058,-251-86-1414,0-2 0,59 6 1,-88-15-52,0-1 0,0-1-1,1-1 1,-1-1 0,0 0 0,0-1 0,0-1 0,-1 0 0,18-8 0,-13 2 305,-1 0 1,0-1 0,-1-1-1,0-1 1,-1-1-1,25-24 1,84-103 118,2-28-734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04:00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9911 0 24575,'-307'143'0,"-12"38"-825,-105 85-2478,-82 88 1949,-60 73-758,-1301 1055-90,68 96 2098,938-755-612,-652 595-1044,734-745 2352,-33-49 1840,654-518-1271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04:02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24575,'2'56'0,"2"0"0,3-1 0,2 1 0,3-2 0,28 83 0,68 147-516,68 62-1550,86 55 1046,91 49-992,107 43 1117,122 41-670,136 40 512,138 43-1593,129 32 1616,116 8-439,-119-128 663,1827 699 0,-1475-779 411,-38-83 295,-105-90 97,-162-86 2,-202-82 150,-210-78 447,-537-32-466,-1-2 0,1-5-1,101-22 1,-154 24 17,-1-1 0,0-1 0,0-2 0,-1 0 0,0-2 0,-1 0 0,0-2 0,22-18 0,-29 18-10,-1 0 0,0-2 0,-1 0 0,0 0 0,-2-2 0,0 1 0,-1-2 0,-1 0-1,10-26 1,-2-4 1269,-3 0-1,12-63 1,-28 112-1388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04:02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11878 1 24575,'-341'196'0,"299"-173"0,-369 206-1117,-132 86-3351,-98 82 2803,-63 68-527,19 31 1415,21 29 0,-909 933 0,587-385 777,42 34 0,81-41-764,-427 499-715,819-1053 1254,37-85 352,43-80 607,38-73-133,52-69 1484,60-58 418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5:39:06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19906 1 24575,'-487'222'0,"-35"43"-1457,-177 108-4374,-159 93 3795,-128 83-279,-90 72 1515,-1837 1130-1521,77 133 788,1496-913 1422,-456 322 132,850-646-21,63-59 0,72-55 49,81-52 150,96-55 7,101-53 419,101-39-172,96-33 734,243-210-639,4 3 0,4 5 0,5 3 0,4 3 0,-93 173 0,51-42 561,-81 142 2178,102-227-1945,15-29-4895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04:04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24575,'140'173'0,"23"35"0,78 80-786,90 71-2361,100 60 1879,101 50-662,100 38 1043,89 24-732,1326 780-431,93-154 176,-1367-780 1088,-78-65 600,-106-64 228,-121-63 259,-127-60 862,-111-53-270,-202-64-290,-1-2-1,1-1 1,32 2-1,-56-7-502,1 0-1,-1 0 0,0 0 1,0 0-1,0-1 0,0 1 0,0-1 1,0 0-1,0-1 0,0 1 0,-1-1 1,1 1-1,0-1 0,-1 0 1,1-1-1,-1 1 0,0-1 0,1 1 1,-1-1-1,0 0 0,-1 0 0,1 0 1,-1 0-1,1-1 0,-1 1 1,0-1-1,0 1 0,0-1 0,-1 0 1,1 0-1,1-8 0,0-7 154,0 0 0,-2 0-1,0 0 1,0 0 0,-5-26-1,3 24-718,-11-124-2228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04:04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8872 0 24575,'-277'369'0,"160"-223"0,-1416 1753-5067,-1031 873-297,987-1283 4654,-90 87 35,1293-1206 941,79-62-199,-74 101 2271,270-292-1384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04:10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24575,'54'94'0,"-22"-44"0,106 165 0,95 119-988,111 106-2963,123 81 2387,135 55-739,129 37 1331,113 11-614,-107-135 688,21-33 0,18-34 0,19-34 0,1293 440 0,-1090-535 898,-110-95 22,-142-91 64,-601-96 12,0-5 0,149-15 0,-242 5 58,0-3 0,-1-2 0,0-2 0,-1-2 0,0-3 0,61-28-1,-78 27 2,-1-2 0,-1-1 0,0-1 0,-2-2 0,0-1 0,-2-1 0,33-38 0,-16 7 1481,-2-3 0,42-76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04:11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15884 0 24575,'-310'136'0,"171"-81"0,-383 154-1472,-220 89-4418,-200 87 3847,-144 89-240,-2454 1304 17,2423-1157 741,97-17 1056,109-26 121,95-19 304,84-16 217,77-25-16,66-30 298,61-40-342,57-53 150,60-60 788,59-64-788,311-240-352,-368 255 618,345-246 118,-3-3 0,-1-3 0,-1-3 0,-96 29 1,48-32 1350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5:39:32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24575,'2'102'0,"14"133"0,47 184-1096,82 187-3287,130 193 2511,164 186-1229,197 168 2041,203 117-77,187 67 437,657 548-126,140-109-178,85-94 157,31-79 490,-1068-903 357,-210-172 178,-655-523-173,449 347 701,-416-324-605,1-1-1,1-2 1,1-2 0,1-1-1,52 17 1,-85-36 4,0 0-1,0-1 1,0-1 0,0 1-1,1-2 1,-1 1 0,0-1 0,1-1-1,14-2 1,-19 1-45,1 0 0,0 0 1,0-1-1,-1 0 0,1 0 0,-1 0 1,0-1-1,0 0 0,0 0 0,0-1 1,5-6-1,2-4-20,-1-1 0,-1 0 0,0-1 0,-2-1 1,0 1-1,-1-1 0,0-1 0,8-34 0,8-41 341,19-146-1,-3-127 3400,-40 365-3754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5:39:32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14387 1 24575,'-289'112'0,"192"-70"0,-337 154-1228,-163 101-3687,-147 103 3020,-135 108-773,-108 99 1727,-68 88-159,-1163 946-970,150 190 713,1142-886 1208,78-17 101,89-49 36,107-76 12,116-97 128,103-108 386,107-119-103,91-120 720,144-212-804,-66 97 2750,102-169-473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04:12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24575,'2'13'0,"1"0"0,0 0 0,1 0 0,1-1 0,0 0 0,13 23 0,2 3 0,85 148 0,75 96-779,100 112-2337,107 112 1702,108 98-1126,102 73 1469,93 55-674,1993 1674-2194,-1784-1729 3145,1178 672-1,-1022-778 682,-64-120 51,-107-122 143,-142-111 306,-168-93-34,-463-108 158,206 7 0,-281-24-392,1-2 0,-1-1-1,0-1 1,0-2 0,68-22-1,-85 21 46,0-2 0,-1 0 0,0-1 0,-1 0 0,0-2 0,-1 0 0,0 0-1,0-2 1,-2 0 0,0-1 0,21-27 0,-13 8 39,0-1-1,-3-2 1,-1 1-1,25-75 1,32-166 2439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04:13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11361 0 24575,'-304'180'0,"-33"15"-903,-121 73-2708,-99 66 2167,-78 56-720,-3657 2437-149,3182-2036 2027,-932 656-952,1587-1137 962,71-62 391,80-60 280,-74 17 1723,274-164-702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5:39:08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24575,'0'26'0,"1"0"0,1 1 0,7 33 0,-4-30 0,49 198 0,69 112-821,84 111-2465,100 125 1828,111 126-1090,127 117 1459,117 99-720,104 71 859,87 54-1041,308 270 775,2527 2203 1,-2771-2769 1215,-61-89 0,-70-103 0,-83-89 117,-91-87 353,-92-77-120,-98-68 578,-107-65-184,-120-82 939,-176-80-1511,1-1 1,0 0-1,0-2 0,1-1 0,-1 0 1,1-1-1,26-2 0,-30-2 332,0 0 1,-1-1-1,0-1 0,21-8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5:39:09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23713 0 24575,'-399'55'0,"-10"35"-1003,-151 71-3012,-158 76 2329,-153 79-1043,-132 65 1689,-112 54-391,-92 50 619,-81 47-1002,-77 36 1173,-69 32-106,-342 127 525,-1061 450 29,68 124 143,1511-614 50,138-13 0,142-40 0,147-53 0,163-83 148,163-98 445,147-104 772,114-87 4721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5:39:12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24575,'6'23'0,"0"-1"0,2 0 0,0 0 0,15 26 0,-9-20 0,43 79 0,140 194 0,41 15-624,107 94-1871,139 107 1195,154 115-1405,158 110 1329,139 90-1424,116 67 1631,1225 965-1410,-1016-839 1769,1632 1372 336,-1252-1032 423,-663-566 51,-83-99 0,-97-114 44,-111-125 132,-136-124 102,-138-103 659,-126-90-227,-258-131-318,0-2-1,1 0 1,54 11 0,-75-20-308,0-1 1,1-1 0,-1 1-1,1-2 1,-1 1 0,0-1 0,1 0-1,-1-1 1,0 1 0,0-2 0,0 1-1,0-1 1,0-1 0,-1 1 0,1-1-1,-1 0 1,11-9 0,-3 0 288,-1 0 1,0-2 0,-1 1 0,0-2-1,-1 0 1,-1 0 0,14-28 0,4-16-90,22-66 0,139-496 3224,-97 295-2890,126-388-1407,-120 401-3151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5:39:13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18658 0 24575,'-361'43'0,"-36"18"-966,-161 42-2897,-160 50 2244,-148 38-993,-121 30 1574,-90 37-503,-856 242 475,10 84-529,47 136 145,85 185 817,1352-639 642,12 19 1,13 18-1,-684 651 1,715-555 174,18 17-1,-458 679 1,498-588-20,23 15 1,-258 613 0,333-592-165,-333 1041 4115,382-1091-3222,108-328 1208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03:51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24575,'108'88'0,"142"101"0,210 129-1484,239 132-4451,237 120 3886,213 102-210,173 64 1478,132 25-87,2880 1106-799,-2077-1177 736,39-219 522,-1238-343 409,-226-83 177,-659-46 179,257-34-1,-356 23-14,1-3 1,-2-3-1,98-39 0,-109 30 1639,-2-4-1,61-38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03:52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17312 1 24575,'-312'62'0,"149"-32"0,-371 77-1538,-211 63-4616,-202 68 4080,-180 75-70,-149 77 1400,-104 63-86,-2069 813-775,110 239 311,2319-957 1294,160-30 0,153-43 124,153-60 372,142-80-66,122-88 1731,94-73 2820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5:44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292A6-7CFA-4AB1-91A9-2D7FCFC2FF23}" type="datetimeFigureOut">
              <a:rPr lang="en-PH" smtClean="0"/>
              <a:t>07/12/2022</a:t>
            </a:fld>
            <a:endParaRPr lang="en-P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71F9A5-9D5C-4DB1-A255-B7C6D177B9BE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66209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95D19-8326-4068-8E5A-A6C1ECAB0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74628E-052E-4E3C-9D2A-7C8D23AA9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F8E7B-3F70-44D2-B5E0-3FC9E4C1A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E966-3B66-4B98-AC77-E53AA4946C2B}" type="datetimeFigureOut">
              <a:rPr lang="en-PH" smtClean="0"/>
              <a:t>07/12/2022</a:t>
            </a:fld>
            <a:endParaRPr lang="en-P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2C73B-84E1-4EE2-A27F-1BE0467C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C6939-6DF0-4130-B31B-CD989B5E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A8BB8-534F-45EE-86E7-B3F5D409158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9367743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60DB-0763-469E-A548-6354C9DA8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82C39A-B6A8-425E-ACA2-F26988829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9407E-CF88-4459-A586-2E4208E22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E966-3B66-4B98-AC77-E53AA4946C2B}" type="datetimeFigureOut">
              <a:rPr lang="en-PH" smtClean="0"/>
              <a:t>07/12/2022</a:t>
            </a:fld>
            <a:endParaRPr lang="en-P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A30CF-9276-4CB3-81D2-F4D85FB6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15A8F-20B6-43FC-BC76-395DAF53A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A8BB8-534F-45EE-86E7-B3F5D409158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19676602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69016D-2419-4ABD-A1B1-2AB534B2D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594FA0-93B9-4863-A793-A0D407CA5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FB0BA-EE5D-484B-B322-6653F14C3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E966-3B66-4B98-AC77-E53AA4946C2B}" type="datetimeFigureOut">
              <a:rPr lang="en-PH" smtClean="0"/>
              <a:t>07/12/2022</a:t>
            </a:fld>
            <a:endParaRPr lang="en-P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94DBC-4F41-4BB5-8438-276A4D22E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D500C-22BD-4920-84FF-2F8FE1DDC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A8BB8-534F-45EE-86E7-B3F5D409158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6774884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55E75-AF59-4E55-A9DF-9ADCFCE7F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70F0B-423B-46CB-8D1A-293BC1659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3BAF5-95F4-4B71-9C9B-1692B74A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E966-3B66-4B98-AC77-E53AA4946C2B}" type="datetimeFigureOut">
              <a:rPr lang="en-PH" smtClean="0"/>
              <a:t>07/12/2022</a:t>
            </a:fld>
            <a:endParaRPr lang="en-P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5E4D6-2516-4AC0-9901-781927806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E8611-1455-44D0-91A8-975E7BEB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A8BB8-534F-45EE-86E7-B3F5D409158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449687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D4975-46B5-4070-A396-4F0DE7072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301A7-2A2D-4592-BE21-14FA5EB5F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B0226-3C74-4608-8691-7C1FC38DF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E966-3B66-4B98-AC77-E53AA4946C2B}" type="datetimeFigureOut">
              <a:rPr lang="en-PH" smtClean="0"/>
              <a:t>07/12/2022</a:t>
            </a:fld>
            <a:endParaRPr lang="en-P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41C76-FC8A-4B2A-95D7-5BA0EA200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FE348-C72F-466C-8AA5-AFF644233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A8BB8-534F-45EE-86E7-B3F5D409158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8432294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2B7B6-A9FA-494C-80F4-0AB5C9E95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16494-8F65-43F1-85C2-64EE7D42D4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EDF6F-00D5-4A76-9A0C-9661D74B1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82F29-E86D-433C-8372-86D6E12D3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E966-3B66-4B98-AC77-E53AA4946C2B}" type="datetimeFigureOut">
              <a:rPr lang="en-PH" smtClean="0"/>
              <a:t>07/12/2022</a:t>
            </a:fld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6AEC9D-CA11-4ACD-9A26-DA84A6F84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78366-5001-433E-98B6-2536AFDC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A8BB8-534F-45EE-86E7-B3F5D409158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6351846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FFDD-0071-4E10-A3F4-1DBECC887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74D0A-07F0-4950-9B63-0C253A930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C5682-1DBA-4782-849D-1E6801A9C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A02F22-8736-4B6C-A562-036A872902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E371CE-F021-41AB-A85C-38D7ACBBF3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04E7DC-6746-478B-97FF-102BE535D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E966-3B66-4B98-AC77-E53AA4946C2B}" type="datetimeFigureOut">
              <a:rPr lang="en-PH" smtClean="0"/>
              <a:t>07/12/2022</a:t>
            </a:fld>
            <a:endParaRPr lang="en-PH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B1D748-BBFA-4355-8085-08517047C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C1E3A8-5B5C-4B25-9CB4-133066F39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A8BB8-534F-45EE-86E7-B3F5D409158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25136617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7498B-BC41-4049-955F-ABDB862B7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03D41D-69B7-4291-AB34-1E8DBDAF8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E966-3B66-4B98-AC77-E53AA4946C2B}" type="datetimeFigureOut">
              <a:rPr lang="en-PH" smtClean="0"/>
              <a:t>07/12/2022</a:t>
            </a:fld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4D9D92-BD92-4B87-8658-F4E6215B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5BC60F-DB14-4CB9-8590-B68650A35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A8BB8-534F-45EE-86E7-B3F5D409158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0038766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A17987-4287-46E8-A305-C46BB06AF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E966-3B66-4B98-AC77-E53AA4946C2B}" type="datetimeFigureOut">
              <a:rPr lang="en-PH" smtClean="0"/>
              <a:t>07/12/2022</a:t>
            </a:fld>
            <a:endParaRPr lang="en-P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38066D-907B-485D-81DE-7D558EE0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CAF35-EFB7-4CA3-A3F4-CDFBD94CF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A8BB8-534F-45EE-86E7-B3F5D409158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6424629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5F05F-839A-4787-9F35-05CA87177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8D522-539D-4E4B-A13D-7EA4EB7FD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E8184-7D6E-43C8-A9EE-710558222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DF41D-7FA0-40A2-BFE5-457C0774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E966-3B66-4B98-AC77-E53AA4946C2B}" type="datetimeFigureOut">
              <a:rPr lang="en-PH" smtClean="0"/>
              <a:t>07/12/2022</a:t>
            </a:fld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B99B6-0C85-4B58-8A21-40BC360D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1B72BE-16A5-4976-AA58-32E0D4A2E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A8BB8-534F-45EE-86E7-B3F5D409158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90039847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026-ABC1-4970-9748-BC633A111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504563-47E4-4F6F-8960-EF49F7693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B32A6-3925-4E2C-9747-0FB6F8FFE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5BB8C-AFFA-4E9B-AA3E-7D341C51C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E966-3B66-4B98-AC77-E53AA4946C2B}" type="datetimeFigureOut">
              <a:rPr lang="en-PH" smtClean="0"/>
              <a:t>07/12/2022</a:t>
            </a:fld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4B41C-89DE-41B6-9A74-1602019D9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E9EF5-9C75-4243-B74E-FA7B3F49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A8BB8-534F-45EE-86E7-B3F5D409158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71408309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A10B5C-CF2A-494C-89C9-21D8CBADA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692A4-829B-492F-8EAC-E611140F1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1BCD3-ECE2-4E2A-A53F-4D65B73737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8E966-3B66-4B98-AC77-E53AA4946C2B}" type="datetimeFigureOut">
              <a:rPr lang="en-PH" smtClean="0"/>
              <a:t>07/12/2022</a:t>
            </a:fld>
            <a:endParaRPr lang="en-P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347E1-D03A-4838-8BB1-D550D65F55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12742-1F52-4BEC-B207-B86BA1A80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A8BB8-534F-45EE-86E7-B3F5D409158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90085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hdphoto" Target="../media/hdphoto1.wdp"/><Relationship Id="rId7" Type="http://schemas.openxmlformats.org/officeDocument/2006/relationships/customXml" Target="../ink/ink2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53.png"/><Relationship Id="rId4" Type="http://schemas.openxmlformats.org/officeDocument/2006/relationships/image" Target="../media/image2.png"/><Relationship Id="rId9" Type="http://schemas.openxmlformats.org/officeDocument/2006/relationships/customXml" Target="../ink/ink2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customXml" Target="../ink/ink2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59.png"/><Relationship Id="rId4" Type="http://schemas.openxmlformats.org/officeDocument/2006/relationships/image" Target="../media/image55.svg"/><Relationship Id="rId9" Type="http://schemas.openxmlformats.org/officeDocument/2006/relationships/customXml" Target="../ink/ink2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hdphoto" Target="../media/hdphoto1.wdp"/><Relationship Id="rId7" Type="http://schemas.openxmlformats.org/officeDocument/2006/relationships/customXml" Target="../ink/ink2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61.png"/><Relationship Id="rId4" Type="http://schemas.openxmlformats.org/officeDocument/2006/relationships/image" Target="../media/image2.png"/><Relationship Id="rId9" Type="http://schemas.openxmlformats.org/officeDocument/2006/relationships/customXml" Target="../ink/ink2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72.png"/><Relationship Id="rId18" Type="http://schemas.openxmlformats.org/officeDocument/2006/relationships/image" Target="../media/image7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17" Type="http://schemas.openxmlformats.org/officeDocument/2006/relationships/image" Target="../media/image76.png"/><Relationship Id="rId2" Type="http://schemas.openxmlformats.org/officeDocument/2006/relationships/image" Target="../media/image2.png"/><Relationship Id="rId16" Type="http://schemas.openxmlformats.org/officeDocument/2006/relationships/image" Target="../media/image75.svg"/><Relationship Id="rId20" Type="http://schemas.openxmlformats.org/officeDocument/2006/relationships/image" Target="../media/image7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svg"/><Relationship Id="rId19" Type="http://schemas.openxmlformats.org/officeDocument/2006/relationships/image" Target="../media/image78.png"/><Relationship Id="rId4" Type="http://schemas.openxmlformats.org/officeDocument/2006/relationships/image" Target="../media/image63.svg"/><Relationship Id="rId9" Type="http://schemas.openxmlformats.org/officeDocument/2006/relationships/image" Target="../media/image68.png"/><Relationship Id="rId14" Type="http://schemas.openxmlformats.org/officeDocument/2006/relationships/image" Target="../media/image7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82.png"/><Relationship Id="rId18" Type="http://schemas.openxmlformats.org/officeDocument/2006/relationships/image" Target="../media/image77.svg"/><Relationship Id="rId26" Type="http://schemas.openxmlformats.org/officeDocument/2006/relationships/image" Target="../media/image91.svg"/><Relationship Id="rId3" Type="http://schemas.openxmlformats.org/officeDocument/2006/relationships/image" Target="../media/image62.png"/><Relationship Id="rId21" Type="http://schemas.openxmlformats.org/officeDocument/2006/relationships/image" Target="../media/image86.png"/><Relationship Id="rId7" Type="http://schemas.openxmlformats.org/officeDocument/2006/relationships/image" Target="../media/image66.png"/><Relationship Id="rId12" Type="http://schemas.openxmlformats.org/officeDocument/2006/relationships/image" Target="../media/image81.svg"/><Relationship Id="rId17" Type="http://schemas.openxmlformats.org/officeDocument/2006/relationships/image" Target="../media/image76.png"/><Relationship Id="rId25" Type="http://schemas.openxmlformats.org/officeDocument/2006/relationships/image" Target="../media/image90.png"/><Relationship Id="rId2" Type="http://schemas.openxmlformats.org/officeDocument/2006/relationships/image" Target="../media/image2.png"/><Relationship Id="rId16" Type="http://schemas.openxmlformats.org/officeDocument/2006/relationships/image" Target="../media/image75.svg"/><Relationship Id="rId20" Type="http://schemas.openxmlformats.org/officeDocument/2006/relationships/image" Target="../media/image8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11" Type="http://schemas.openxmlformats.org/officeDocument/2006/relationships/image" Target="../media/image80.png"/><Relationship Id="rId24" Type="http://schemas.openxmlformats.org/officeDocument/2006/relationships/image" Target="../media/image89.sv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8.png"/><Relationship Id="rId10" Type="http://schemas.openxmlformats.org/officeDocument/2006/relationships/image" Target="../media/image69.svg"/><Relationship Id="rId19" Type="http://schemas.openxmlformats.org/officeDocument/2006/relationships/image" Target="../media/image84.png"/><Relationship Id="rId4" Type="http://schemas.openxmlformats.org/officeDocument/2006/relationships/image" Target="../media/image63.svg"/><Relationship Id="rId9" Type="http://schemas.openxmlformats.org/officeDocument/2006/relationships/image" Target="../media/image68.png"/><Relationship Id="rId14" Type="http://schemas.openxmlformats.org/officeDocument/2006/relationships/image" Target="../media/image83.svg"/><Relationship Id="rId22" Type="http://schemas.openxmlformats.org/officeDocument/2006/relationships/image" Target="../media/image8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72.png"/><Relationship Id="rId18" Type="http://schemas.openxmlformats.org/officeDocument/2006/relationships/image" Target="../media/image94.svg"/><Relationship Id="rId26" Type="http://schemas.openxmlformats.org/officeDocument/2006/relationships/image" Target="../media/image102.svg"/><Relationship Id="rId3" Type="http://schemas.openxmlformats.org/officeDocument/2006/relationships/image" Target="../media/image62.png"/><Relationship Id="rId21" Type="http://schemas.openxmlformats.org/officeDocument/2006/relationships/image" Target="../media/image97.png"/><Relationship Id="rId7" Type="http://schemas.openxmlformats.org/officeDocument/2006/relationships/image" Target="../media/image66.png"/><Relationship Id="rId12" Type="http://schemas.openxmlformats.org/officeDocument/2006/relationships/image" Target="../media/image81.svg"/><Relationship Id="rId17" Type="http://schemas.openxmlformats.org/officeDocument/2006/relationships/image" Target="../media/image93.png"/><Relationship Id="rId25" Type="http://schemas.openxmlformats.org/officeDocument/2006/relationships/image" Target="../media/image101.png"/><Relationship Id="rId2" Type="http://schemas.openxmlformats.org/officeDocument/2006/relationships/image" Target="../media/image2.png"/><Relationship Id="rId16" Type="http://schemas.openxmlformats.org/officeDocument/2006/relationships/image" Target="../media/image75.svg"/><Relationship Id="rId20" Type="http://schemas.openxmlformats.org/officeDocument/2006/relationships/image" Target="../media/image9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11" Type="http://schemas.openxmlformats.org/officeDocument/2006/relationships/image" Target="../media/image80.png"/><Relationship Id="rId24" Type="http://schemas.openxmlformats.org/officeDocument/2006/relationships/image" Target="../media/image100.sv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99.png"/><Relationship Id="rId10" Type="http://schemas.openxmlformats.org/officeDocument/2006/relationships/image" Target="../media/image69.svg"/><Relationship Id="rId19" Type="http://schemas.openxmlformats.org/officeDocument/2006/relationships/image" Target="../media/image95.png"/><Relationship Id="rId4" Type="http://schemas.openxmlformats.org/officeDocument/2006/relationships/image" Target="../media/image63.svg"/><Relationship Id="rId9" Type="http://schemas.openxmlformats.org/officeDocument/2006/relationships/image" Target="../media/image68.png"/><Relationship Id="rId14" Type="http://schemas.openxmlformats.org/officeDocument/2006/relationships/image" Target="../media/image92.svg"/><Relationship Id="rId22" Type="http://schemas.openxmlformats.org/officeDocument/2006/relationships/image" Target="../media/image9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8.png"/><Relationship Id="rId4" Type="http://schemas.openxmlformats.org/officeDocument/2006/relationships/customXml" Target="../ink/ink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72.png"/><Relationship Id="rId18" Type="http://schemas.openxmlformats.org/officeDocument/2006/relationships/image" Target="../media/image7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81.svg"/><Relationship Id="rId17" Type="http://schemas.openxmlformats.org/officeDocument/2006/relationships/image" Target="../media/image76.png"/><Relationship Id="rId2" Type="http://schemas.openxmlformats.org/officeDocument/2006/relationships/image" Target="../media/image2.png"/><Relationship Id="rId16" Type="http://schemas.openxmlformats.org/officeDocument/2006/relationships/image" Target="../media/image104.svg"/><Relationship Id="rId20" Type="http://schemas.openxmlformats.org/officeDocument/2006/relationships/image" Target="../media/image7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11" Type="http://schemas.openxmlformats.org/officeDocument/2006/relationships/image" Target="../media/image80.png"/><Relationship Id="rId5" Type="http://schemas.openxmlformats.org/officeDocument/2006/relationships/image" Target="../media/image64.png"/><Relationship Id="rId15" Type="http://schemas.openxmlformats.org/officeDocument/2006/relationships/image" Target="../media/image103.png"/><Relationship Id="rId10" Type="http://schemas.openxmlformats.org/officeDocument/2006/relationships/image" Target="../media/image69.svg"/><Relationship Id="rId19" Type="http://schemas.openxmlformats.org/officeDocument/2006/relationships/image" Target="../media/image78.png"/><Relationship Id="rId4" Type="http://schemas.openxmlformats.org/officeDocument/2006/relationships/image" Target="../media/image63.svg"/><Relationship Id="rId9" Type="http://schemas.openxmlformats.org/officeDocument/2006/relationships/image" Target="../media/image68.png"/><Relationship Id="rId14" Type="http://schemas.openxmlformats.org/officeDocument/2006/relationships/image" Target="../media/image7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64.png"/><Relationship Id="rId18" Type="http://schemas.openxmlformats.org/officeDocument/2006/relationships/image" Target="../media/image87.svg"/><Relationship Id="rId26" Type="http://schemas.openxmlformats.org/officeDocument/2006/relationships/image" Target="../media/image91.svg"/><Relationship Id="rId3" Type="http://schemas.openxmlformats.org/officeDocument/2006/relationships/image" Target="../media/image106.png"/><Relationship Id="rId21" Type="http://schemas.openxmlformats.org/officeDocument/2006/relationships/image" Target="../media/image62.png"/><Relationship Id="rId7" Type="http://schemas.openxmlformats.org/officeDocument/2006/relationships/image" Target="../media/image73.svg"/><Relationship Id="rId12" Type="http://schemas.openxmlformats.org/officeDocument/2006/relationships/image" Target="../media/image2.png"/><Relationship Id="rId17" Type="http://schemas.openxmlformats.org/officeDocument/2006/relationships/image" Target="../media/image86.png"/><Relationship Id="rId25" Type="http://schemas.openxmlformats.org/officeDocument/2006/relationships/image" Target="../media/image90.png"/><Relationship Id="rId2" Type="http://schemas.openxmlformats.org/officeDocument/2006/relationships/image" Target="../media/image105.jpg"/><Relationship Id="rId16" Type="http://schemas.microsoft.com/office/2007/relationships/hdphoto" Target="../media/hdphoto2.wdp"/><Relationship Id="rId20" Type="http://schemas.openxmlformats.org/officeDocument/2006/relationships/image" Target="../media/image6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9.svg"/><Relationship Id="rId24" Type="http://schemas.openxmlformats.org/officeDocument/2006/relationships/image" Target="../media/image69.svg"/><Relationship Id="rId5" Type="http://schemas.openxmlformats.org/officeDocument/2006/relationships/image" Target="../media/image107.svg"/><Relationship Id="rId15" Type="http://schemas.openxmlformats.org/officeDocument/2006/relationships/image" Target="../media/image108.png"/><Relationship Id="rId23" Type="http://schemas.openxmlformats.org/officeDocument/2006/relationships/image" Target="../media/image68.png"/><Relationship Id="rId10" Type="http://schemas.openxmlformats.org/officeDocument/2006/relationships/image" Target="../media/image78.png"/><Relationship Id="rId19" Type="http://schemas.openxmlformats.org/officeDocument/2006/relationships/image" Target="../media/image66.png"/><Relationship Id="rId4" Type="http://schemas.openxmlformats.org/officeDocument/2006/relationships/image" Target="../media/image80.png"/><Relationship Id="rId9" Type="http://schemas.openxmlformats.org/officeDocument/2006/relationships/image" Target="../media/image75.svg"/><Relationship Id="rId14" Type="http://schemas.openxmlformats.org/officeDocument/2006/relationships/image" Target="../media/image65.svg"/><Relationship Id="rId22" Type="http://schemas.openxmlformats.org/officeDocument/2006/relationships/image" Target="../media/image63.svg"/><Relationship Id="rId27" Type="http://schemas.openxmlformats.org/officeDocument/2006/relationships/comments" Target="../comments/commen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64.png"/><Relationship Id="rId18" Type="http://schemas.openxmlformats.org/officeDocument/2006/relationships/image" Target="../media/image87.svg"/><Relationship Id="rId26" Type="http://schemas.openxmlformats.org/officeDocument/2006/relationships/image" Target="../media/image91.svg"/><Relationship Id="rId3" Type="http://schemas.openxmlformats.org/officeDocument/2006/relationships/image" Target="../media/image106.png"/><Relationship Id="rId21" Type="http://schemas.openxmlformats.org/officeDocument/2006/relationships/image" Target="../media/image62.png"/><Relationship Id="rId7" Type="http://schemas.openxmlformats.org/officeDocument/2006/relationships/image" Target="../media/image73.svg"/><Relationship Id="rId12" Type="http://schemas.openxmlformats.org/officeDocument/2006/relationships/image" Target="../media/image2.png"/><Relationship Id="rId17" Type="http://schemas.openxmlformats.org/officeDocument/2006/relationships/image" Target="../media/image86.png"/><Relationship Id="rId25" Type="http://schemas.openxmlformats.org/officeDocument/2006/relationships/image" Target="../media/image90.png"/><Relationship Id="rId2" Type="http://schemas.openxmlformats.org/officeDocument/2006/relationships/image" Target="../media/image105.jpg"/><Relationship Id="rId16" Type="http://schemas.microsoft.com/office/2007/relationships/hdphoto" Target="../media/hdphoto2.wdp"/><Relationship Id="rId20" Type="http://schemas.openxmlformats.org/officeDocument/2006/relationships/image" Target="../media/image6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9.svg"/><Relationship Id="rId24" Type="http://schemas.openxmlformats.org/officeDocument/2006/relationships/image" Target="../media/image69.svg"/><Relationship Id="rId5" Type="http://schemas.openxmlformats.org/officeDocument/2006/relationships/image" Target="../media/image107.svg"/><Relationship Id="rId15" Type="http://schemas.openxmlformats.org/officeDocument/2006/relationships/image" Target="../media/image108.png"/><Relationship Id="rId23" Type="http://schemas.openxmlformats.org/officeDocument/2006/relationships/image" Target="../media/image68.png"/><Relationship Id="rId10" Type="http://schemas.openxmlformats.org/officeDocument/2006/relationships/image" Target="../media/image78.png"/><Relationship Id="rId19" Type="http://schemas.openxmlformats.org/officeDocument/2006/relationships/image" Target="../media/image66.png"/><Relationship Id="rId4" Type="http://schemas.openxmlformats.org/officeDocument/2006/relationships/image" Target="../media/image80.png"/><Relationship Id="rId9" Type="http://schemas.openxmlformats.org/officeDocument/2006/relationships/image" Target="../media/image75.svg"/><Relationship Id="rId14" Type="http://schemas.openxmlformats.org/officeDocument/2006/relationships/image" Target="../media/image65.svg"/><Relationship Id="rId22" Type="http://schemas.openxmlformats.org/officeDocument/2006/relationships/image" Target="../media/image63.svg"/><Relationship Id="rId27" Type="http://schemas.openxmlformats.org/officeDocument/2006/relationships/comments" Target="../comments/commen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1.png"/><Relationship Id="rId7" Type="http://schemas.openxmlformats.org/officeDocument/2006/relationships/image" Target="../media/image78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customXml" Target="../ink/ink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svg"/><Relationship Id="rId10" Type="http://schemas.openxmlformats.org/officeDocument/2006/relationships/customXml" Target="../ink/ink5.xml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64.png"/><Relationship Id="rId18" Type="http://schemas.openxmlformats.org/officeDocument/2006/relationships/image" Target="../media/image67.svg"/><Relationship Id="rId3" Type="http://schemas.openxmlformats.org/officeDocument/2006/relationships/image" Target="../media/image106.png"/><Relationship Id="rId21" Type="http://schemas.openxmlformats.org/officeDocument/2006/relationships/image" Target="../media/image68.png"/><Relationship Id="rId7" Type="http://schemas.openxmlformats.org/officeDocument/2006/relationships/image" Target="../media/image73.svg"/><Relationship Id="rId12" Type="http://schemas.openxmlformats.org/officeDocument/2006/relationships/image" Target="../media/image2.png"/><Relationship Id="rId17" Type="http://schemas.openxmlformats.org/officeDocument/2006/relationships/image" Target="../media/image66.png"/><Relationship Id="rId2" Type="http://schemas.openxmlformats.org/officeDocument/2006/relationships/image" Target="../media/image105.jpg"/><Relationship Id="rId16" Type="http://schemas.microsoft.com/office/2007/relationships/hdphoto" Target="../media/hdphoto2.wdp"/><Relationship Id="rId20" Type="http://schemas.openxmlformats.org/officeDocument/2006/relationships/image" Target="../media/image6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9.svg"/><Relationship Id="rId5" Type="http://schemas.openxmlformats.org/officeDocument/2006/relationships/image" Target="../media/image107.svg"/><Relationship Id="rId15" Type="http://schemas.openxmlformats.org/officeDocument/2006/relationships/image" Target="../media/image108.png"/><Relationship Id="rId23" Type="http://schemas.openxmlformats.org/officeDocument/2006/relationships/comments" Target="../comments/comment3.xml"/><Relationship Id="rId10" Type="http://schemas.openxmlformats.org/officeDocument/2006/relationships/image" Target="../media/image78.png"/><Relationship Id="rId19" Type="http://schemas.openxmlformats.org/officeDocument/2006/relationships/image" Target="../media/image62.png"/><Relationship Id="rId4" Type="http://schemas.openxmlformats.org/officeDocument/2006/relationships/image" Target="../media/image80.png"/><Relationship Id="rId9" Type="http://schemas.openxmlformats.org/officeDocument/2006/relationships/image" Target="../media/image75.svg"/><Relationship Id="rId14" Type="http://schemas.openxmlformats.org/officeDocument/2006/relationships/image" Target="../media/image65.svg"/><Relationship Id="rId22" Type="http://schemas.openxmlformats.org/officeDocument/2006/relationships/image" Target="../media/image6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64.png"/><Relationship Id="rId18" Type="http://schemas.openxmlformats.org/officeDocument/2006/relationships/image" Target="../media/image67.svg"/><Relationship Id="rId3" Type="http://schemas.openxmlformats.org/officeDocument/2006/relationships/image" Target="../media/image106.png"/><Relationship Id="rId21" Type="http://schemas.openxmlformats.org/officeDocument/2006/relationships/image" Target="../media/image68.png"/><Relationship Id="rId7" Type="http://schemas.openxmlformats.org/officeDocument/2006/relationships/image" Target="../media/image73.svg"/><Relationship Id="rId12" Type="http://schemas.openxmlformats.org/officeDocument/2006/relationships/image" Target="../media/image2.png"/><Relationship Id="rId17" Type="http://schemas.openxmlformats.org/officeDocument/2006/relationships/image" Target="../media/image66.png"/><Relationship Id="rId2" Type="http://schemas.openxmlformats.org/officeDocument/2006/relationships/image" Target="../media/image105.jpg"/><Relationship Id="rId16" Type="http://schemas.microsoft.com/office/2007/relationships/hdphoto" Target="../media/hdphoto2.wdp"/><Relationship Id="rId20" Type="http://schemas.openxmlformats.org/officeDocument/2006/relationships/image" Target="../media/image6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9.svg"/><Relationship Id="rId5" Type="http://schemas.openxmlformats.org/officeDocument/2006/relationships/image" Target="../media/image107.svg"/><Relationship Id="rId15" Type="http://schemas.openxmlformats.org/officeDocument/2006/relationships/image" Target="../media/image108.png"/><Relationship Id="rId23" Type="http://schemas.openxmlformats.org/officeDocument/2006/relationships/comments" Target="../comments/comment4.xml"/><Relationship Id="rId10" Type="http://schemas.openxmlformats.org/officeDocument/2006/relationships/image" Target="../media/image78.png"/><Relationship Id="rId19" Type="http://schemas.openxmlformats.org/officeDocument/2006/relationships/image" Target="../media/image62.png"/><Relationship Id="rId4" Type="http://schemas.openxmlformats.org/officeDocument/2006/relationships/image" Target="../media/image80.png"/><Relationship Id="rId9" Type="http://schemas.openxmlformats.org/officeDocument/2006/relationships/image" Target="../media/image75.svg"/><Relationship Id="rId14" Type="http://schemas.openxmlformats.org/officeDocument/2006/relationships/image" Target="../media/image65.svg"/><Relationship Id="rId22" Type="http://schemas.openxmlformats.org/officeDocument/2006/relationships/image" Target="../media/image69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13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sv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sv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svg"/><Relationship Id="rId4" Type="http://schemas.openxmlformats.org/officeDocument/2006/relationships/image" Target="../media/image115.svg"/><Relationship Id="rId9" Type="http://schemas.openxmlformats.org/officeDocument/2006/relationships/image" Target="../media/image120.png"/><Relationship Id="rId14" Type="http://schemas.openxmlformats.org/officeDocument/2006/relationships/image" Target="../media/image12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7.svg"/><Relationship Id="rId3" Type="http://schemas.openxmlformats.org/officeDocument/2006/relationships/image" Target="../media/image106.png"/><Relationship Id="rId7" Type="http://schemas.openxmlformats.org/officeDocument/2006/relationships/image" Target="../media/image73.svg"/><Relationship Id="rId12" Type="http://schemas.openxmlformats.org/officeDocument/2006/relationships/image" Target="../media/image76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9.svg"/><Relationship Id="rId5" Type="http://schemas.openxmlformats.org/officeDocument/2006/relationships/image" Target="../media/image71.svg"/><Relationship Id="rId10" Type="http://schemas.openxmlformats.org/officeDocument/2006/relationships/image" Target="../media/image78.png"/><Relationship Id="rId4" Type="http://schemas.openxmlformats.org/officeDocument/2006/relationships/image" Target="../media/image70.png"/><Relationship Id="rId9" Type="http://schemas.openxmlformats.org/officeDocument/2006/relationships/image" Target="../media/image7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89.svg"/><Relationship Id="rId18" Type="http://schemas.openxmlformats.org/officeDocument/2006/relationships/image" Target="../media/image86.png"/><Relationship Id="rId3" Type="http://schemas.openxmlformats.org/officeDocument/2006/relationships/image" Target="../media/image106.png"/><Relationship Id="rId7" Type="http://schemas.openxmlformats.org/officeDocument/2006/relationships/image" Target="../media/image83.svg"/><Relationship Id="rId12" Type="http://schemas.openxmlformats.org/officeDocument/2006/relationships/image" Target="../media/image88.png"/><Relationship Id="rId17" Type="http://schemas.openxmlformats.org/officeDocument/2006/relationships/image" Target="../media/image91.svg"/><Relationship Id="rId2" Type="http://schemas.openxmlformats.org/officeDocument/2006/relationships/image" Target="../media/image105.jp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77.svg"/><Relationship Id="rId5" Type="http://schemas.openxmlformats.org/officeDocument/2006/relationships/image" Target="../media/image127.svg"/><Relationship Id="rId15" Type="http://schemas.openxmlformats.org/officeDocument/2006/relationships/image" Target="../media/image85.svg"/><Relationship Id="rId10" Type="http://schemas.openxmlformats.org/officeDocument/2006/relationships/image" Target="../media/image76.png"/><Relationship Id="rId19" Type="http://schemas.openxmlformats.org/officeDocument/2006/relationships/image" Target="../media/image87.svg"/><Relationship Id="rId4" Type="http://schemas.openxmlformats.org/officeDocument/2006/relationships/image" Target="../media/image126.png"/><Relationship Id="rId9" Type="http://schemas.openxmlformats.org/officeDocument/2006/relationships/image" Target="../media/image75.svg"/><Relationship Id="rId1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96.svg"/><Relationship Id="rId18" Type="http://schemas.openxmlformats.org/officeDocument/2006/relationships/image" Target="../media/image99.png"/><Relationship Id="rId3" Type="http://schemas.openxmlformats.org/officeDocument/2006/relationships/image" Target="../media/image106.png"/><Relationship Id="rId21" Type="http://schemas.openxmlformats.org/officeDocument/2006/relationships/image" Target="../media/image102.svg"/><Relationship Id="rId7" Type="http://schemas.openxmlformats.org/officeDocument/2006/relationships/image" Target="../media/image92.svg"/><Relationship Id="rId12" Type="http://schemas.openxmlformats.org/officeDocument/2006/relationships/image" Target="../media/image95.png"/><Relationship Id="rId17" Type="http://schemas.openxmlformats.org/officeDocument/2006/relationships/image" Target="../media/image67.svg"/><Relationship Id="rId2" Type="http://schemas.openxmlformats.org/officeDocument/2006/relationships/image" Target="../media/image105.jpg"/><Relationship Id="rId16" Type="http://schemas.openxmlformats.org/officeDocument/2006/relationships/image" Target="../media/image66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94.svg"/><Relationship Id="rId5" Type="http://schemas.openxmlformats.org/officeDocument/2006/relationships/image" Target="../media/image127.svg"/><Relationship Id="rId15" Type="http://schemas.openxmlformats.org/officeDocument/2006/relationships/image" Target="../media/image98.svg"/><Relationship Id="rId23" Type="http://schemas.openxmlformats.org/officeDocument/2006/relationships/image" Target="../media/image129.svg"/><Relationship Id="rId10" Type="http://schemas.openxmlformats.org/officeDocument/2006/relationships/image" Target="../media/image93.png"/><Relationship Id="rId19" Type="http://schemas.openxmlformats.org/officeDocument/2006/relationships/image" Target="../media/image100.svg"/><Relationship Id="rId4" Type="http://schemas.openxmlformats.org/officeDocument/2006/relationships/image" Target="../media/image126.png"/><Relationship Id="rId9" Type="http://schemas.openxmlformats.org/officeDocument/2006/relationships/image" Target="../media/image75.svg"/><Relationship Id="rId14" Type="http://schemas.openxmlformats.org/officeDocument/2006/relationships/image" Target="../media/image97.png"/><Relationship Id="rId22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89.svg"/><Relationship Id="rId3" Type="http://schemas.openxmlformats.org/officeDocument/2006/relationships/image" Target="../media/image106.png"/><Relationship Id="rId7" Type="http://schemas.openxmlformats.org/officeDocument/2006/relationships/image" Target="../media/image73.svg"/><Relationship Id="rId12" Type="http://schemas.openxmlformats.org/officeDocument/2006/relationships/image" Target="../media/image88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81.svg"/><Relationship Id="rId15" Type="http://schemas.openxmlformats.org/officeDocument/2006/relationships/image" Target="../media/image131.svg"/><Relationship Id="rId10" Type="http://schemas.openxmlformats.org/officeDocument/2006/relationships/image" Target="../media/image76.png"/><Relationship Id="rId4" Type="http://schemas.openxmlformats.org/officeDocument/2006/relationships/image" Target="../media/image80.png"/><Relationship Id="rId9" Type="http://schemas.openxmlformats.org/officeDocument/2006/relationships/image" Target="../media/image104.svg"/><Relationship Id="rId1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customXml" Target="../ink/ink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customXml" Target="../ink/ink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customXml" Target="../ink/ink11.xml"/><Relationship Id="rId12" Type="http://schemas.openxmlformats.org/officeDocument/2006/relationships/image" Target="../media/image2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customXml" Target="../ink/ink13.xml"/><Relationship Id="rId5" Type="http://schemas.openxmlformats.org/officeDocument/2006/relationships/image" Target="../media/image22.png"/><Relationship Id="rId10" Type="http://schemas.openxmlformats.org/officeDocument/2006/relationships/image" Target="../media/image24.png"/><Relationship Id="rId4" Type="http://schemas.openxmlformats.org/officeDocument/2006/relationships/customXml" Target="../ink/ink9.xml"/><Relationship Id="rId9" Type="http://schemas.openxmlformats.org/officeDocument/2006/relationships/customXml" Target="../ink/ink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12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customXml" Target="../ink/ink15.xml"/><Relationship Id="rId5" Type="http://schemas.openxmlformats.org/officeDocument/2006/relationships/image" Target="../media/image28.jpg"/><Relationship Id="rId10" Type="http://schemas.openxmlformats.org/officeDocument/2006/relationships/image" Target="../media/image32.png"/><Relationship Id="rId4" Type="http://schemas.openxmlformats.org/officeDocument/2006/relationships/image" Target="../media/image27.jpg"/><Relationship Id="rId9" Type="http://schemas.openxmlformats.org/officeDocument/2006/relationships/customXml" Target="../ink/ink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12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11" Type="http://schemas.openxmlformats.org/officeDocument/2006/relationships/customXml" Target="../ink/ink17.xml"/><Relationship Id="rId5" Type="http://schemas.openxmlformats.org/officeDocument/2006/relationships/image" Target="../media/image36.jpg"/><Relationship Id="rId10" Type="http://schemas.openxmlformats.org/officeDocument/2006/relationships/image" Target="../media/image40.png"/><Relationship Id="rId4" Type="http://schemas.openxmlformats.org/officeDocument/2006/relationships/image" Target="../media/image35.jpg"/><Relationship Id="rId9" Type="http://schemas.openxmlformats.org/officeDocument/2006/relationships/customXml" Target="../ink/ink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42.jpg"/><Relationship Id="rId7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1.wdp"/><Relationship Id="rId7" Type="http://schemas.openxmlformats.org/officeDocument/2006/relationships/customXml" Target="../ink/ink2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48.png"/><Relationship Id="rId4" Type="http://schemas.openxmlformats.org/officeDocument/2006/relationships/image" Target="../media/image2.png"/><Relationship Id="rId9" Type="http://schemas.openxmlformats.org/officeDocument/2006/relationships/customXml" Target="../ink/ink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773F2-312A-4044-9D06-E5B889A85F4F}"/>
              </a:ext>
            </a:extLst>
          </p:cNvPr>
          <p:cNvSpPr/>
          <p:nvPr/>
        </p:nvSpPr>
        <p:spPr>
          <a:xfrm>
            <a:off x="0" y="0"/>
            <a:ext cx="12192000" cy="2252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B50CF-FDFB-4B3B-9CB3-EBC703BC2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018"/>
            <a:ext cx="12192000" cy="5413982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5F1411-450B-48F2-A06B-206D90612933}"/>
              </a:ext>
            </a:extLst>
          </p:cNvPr>
          <p:cNvSpPr/>
          <p:nvPr/>
        </p:nvSpPr>
        <p:spPr>
          <a:xfrm>
            <a:off x="2772608" y="2640260"/>
            <a:ext cx="6400802" cy="3021498"/>
          </a:xfrm>
          <a:prstGeom prst="rect">
            <a:avLst/>
          </a:prstGeom>
          <a:noFill/>
          <a:ln w="762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6D09F-C9C1-4B56-A564-7AD77D123238}"/>
              </a:ext>
            </a:extLst>
          </p:cNvPr>
          <p:cNvSpPr txBox="1"/>
          <p:nvPr/>
        </p:nvSpPr>
        <p:spPr>
          <a:xfrm>
            <a:off x="3077409" y="2940467"/>
            <a:ext cx="5791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GRAND RIVERSIDE            SUBDIVISION</a:t>
            </a:r>
            <a:endParaRPr lang="en-PH" sz="54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F2E60C-0FE1-41A0-B5A0-FA9CC963B24E}"/>
              </a:ext>
            </a:extLst>
          </p:cNvPr>
          <p:cNvSpPr txBox="1"/>
          <p:nvPr/>
        </p:nvSpPr>
        <p:spPr>
          <a:xfrm>
            <a:off x="4341769" y="5092859"/>
            <a:ext cx="4134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COMMUNITY ORGANIZATIONS</a:t>
            </a:r>
            <a:endParaRPr lang="en-PH" sz="2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7EBFC8-878A-415F-B931-6436E879175A}"/>
              </a:ext>
            </a:extLst>
          </p:cNvPr>
          <p:cNvSpPr/>
          <p:nvPr/>
        </p:nvSpPr>
        <p:spPr>
          <a:xfrm>
            <a:off x="10429383" y="678597"/>
            <a:ext cx="1503294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JOIN US</a:t>
            </a:r>
            <a:endParaRPr lang="en-P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30F180-4DB7-4FE2-A0E0-E591DFFB6DB2}"/>
              </a:ext>
            </a:extLst>
          </p:cNvPr>
          <p:cNvSpPr/>
          <p:nvPr/>
        </p:nvSpPr>
        <p:spPr>
          <a:xfrm>
            <a:off x="8811658" y="678600"/>
            <a:ext cx="1503295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CONTACT US</a:t>
            </a:r>
            <a:endParaRPr lang="en-P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609443-9D93-46C6-9AC3-0B2948AACE80}"/>
              </a:ext>
            </a:extLst>
          </p:cNvPr>
          <p:cNvSpPr/>
          <p:nvPr/>
        </p:nvSpPr>
        <p:spPr>
          <a:xfrm>
            <a:off x="7193932" y="678597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en-PH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75CE39-5809-4C30-BBA5-149BDAD68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79" y="132582"/>
            <a:ext cx="1795856" cy="1795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7750F33-13EB-4ABC-9B9A-7CDF324A7A43}"/>
              </a:ext>
            </a:extLst>
          </p:cNvPr>
          <p:cNvSpPr/>
          <p:nvPr/>
        </p:nvSpPr>
        <p:spPr>
          <a:xfrm>
            <a:off x="3833666" y="676698"/>
            <a:ext cx="1503297" cy="48008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HOME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57204C-36E1-4715-98EB-50500B4850CE}"/>
              </a:ext>
            </a:extLst>
          </p:cNvPr>
          <p:cNvSpPr/>
          <p:nvPr/>
        </p:nvSpPr>
        <p:spPr>
          <a:xfrm>
            <a:off x="5461777" y="676698"/>
            <a:ext cx="1607341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MARKETPLACE</a:t>
            </a:r>
            <a:endParaRPr lang="en-PH" dirty="0"/>
          </a:p>
        </p:txBody>
      </p:sp>
      <p:pic>
        <p:nvPicPr>
          <p:cNvPr id="17" name="Graphic 16" descr="Cursor">
            <a:extLst>
              <a:ext uri="{FF2B5EF4-FFF2-40B4-BE49-F238E27FC236}">
                <a16:creationId xmlns:a16="http://schemas.microsoft.com/office/drawing/2014/main" id="{DDB6F2B7-8EE3-4758-979A-FE8DBB4C8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4472" y="956641"/>
            <a:ext cx="480090" cy="4800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574D962-C3B9-C936-93B7-44BCDA80A5E0}"/>
              </a:ext>
            </a:extLst>
          </p:cNvPr>
          <p:cNvGrpSpPr/>
          <p:nvPr/>
        </p:nvGrpSpPr>
        <p:grpSpPr>
          <a:xfrm>
            <a:off x="21960" y="548460"/>
            <a:ext cx="10881360" cy="6675120"/>
            <a:chOff x="21960" y="548460"/>
            <a:chExt cx="10881360" cy="667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A157D8E-063A-1A38-FB2D-3FAE9C92E991}"/>
                    </a:ext>
                  </a:extLst>
                </p14:cNvPr>
                <p14:cNvContentPartPr/>
                <p14:nvPr/>
              </p14:nvContentPartPr>
              <p14:xfrm>
                <a:off x="21960" y="548460"/>
                <a:ext cx="10881360" cy="66751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A157D8E-063A-1A38-FB2D-3FAE9C92E99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320" y="539820"/>
                  <a:ext cx="10899000" cy="66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F294897-6FA2-00CD-1ECD-726D120699E6}"/>
                    </a:ext>
                  </a:extLst>
                </p14:cNvPr>
                <p14:cNvContentPartPr/>
                <p14:nvPr/>
              </p14:nvContentPartPr>
              <p14:xfrm>
                <a:off x="1931400" y="1187820"/>
                <a:ext cx="7166520" cy="4944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F294897-6FA2-00CD-1ECD-726D120699E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22400" y="1179180"/>
                  <a:ext cx="7184160" cy="4962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4231327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24F7B0-A35C-42A7-BC15-A5666758324E}"/>
              </a:ext>
            </a:extLst>
          </p:cNvPr>
          <p:cNvSpPr/>
          <p:nvPr/>
        </p:nvSpPr>
        <p:spPr>
          <a:xfrm>
            <a:off x="1" y="225287"/>
            <a:ext cx="12191999" cy="66327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31800-D681-4908-867D-6C52E1A1B05C}"/>
              </a:ext>
            </a:extLst>
          </p:cNvPr>
          <p:cNvSpPr/>
          <p:nvPr/>
        </p:nvSpPr>
        <p:spPr>
          <a:xfrm>
            <a:off x="0" y="0"/>
            <a:ext cx="12191999" cy="11191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32A41D-6C88-4BE5-891A-B4C3BF837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2" y="260761"/>
            <a:ext cx="1795856" cy="1795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108B02-3532-4F07-AA52-5DBCC1B2D22A}"/>
              </a:ext>
            </a:extLst>
          </p:cNvPr>
          <p:cNvSpPr/>
          <p:nvPr/>
        </p:nvSpPr>
        <p:spPr>
          <a:xfrm>
            <a:off x="7178173" y="385331"/>
            <a:ext cx="1503297" cy="48008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EVENTS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D88087-8C53-4412-BDB1-ACFCE4938094}"/>
              </a:ext>
            </a:extLst>
          </p:cNvPr>
          <p:cNvSpPr/>
          <p:nvPr/>
        </p:nvSpPr>
        <p:spPr>
          <a:xfrm>
            <a:off x="3784192" y="401277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P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0AC1E3-4E7E-457C-8545-962BAAFC6D46}"/>
              </a:ext>
            </a:extLst>
          </p:cNvPr>
          <p:cNvSpPr/>
          <p:nvPr/>
        </p:nvSpPr>
        <p:spPr>
          <a:xfrm>
            <a:off x="8816891" y="385330"/>
            <a:ext cx="1503295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CONTACT US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BD5BF0-39D0-4879-8B07-15F1CD473A76}"/>
              </a:ext>
            </a:extLst>
          </p:cNvPr>
          <p:cNvSpPr/>
          <p:nvPr/>
        </p:nvSpPr>
        <p:spPr>
          <a:xfrm>
            <a:off x="10429382" y="385332"/>
            <a:ext cx="1503294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JOIN US</a:t>
            </a:r>
            <a:endParaRPr lang="en-P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5B71DA-874B-460C-9A9A-580D8AC3DB2B}"/>
              </a:ext>
            </a:extLst>
          </p:cNvPr>
          <p:cNvSpPr/>
          <p:nvPr/>
        </p:nvSpPr>
        <p:spPr>
          <a:xfrm>
            <a:off x="7387289" y="2454417"/>
            <a:ext cx="3996797" cy="412732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78484-B7F1-4380-B4DF-4883C187ABA1}"/>
              </a:ext>
            </a:extLst>
          </p:cNvPr>
          <p:cNvSpPr txBox="1"/>
          <p:nvPr/>
        </p:nvSpPr>
        <p:spPr>
          <a:xfrm>
            <a:off x="2623135" y="1554872"/>
            <a:ext cx="2521706" cy="58477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CALENDAR</a:t>
            </a:r>
            <a:endParaRPr lang="en-PH" sz="3200" dirty="0">
              <a:latin typeface="Garamond" panose="02020404030301010803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7F13E7-3E8B-4764-AD52-93886C96DFFA}"/>
              </a:ext>
            </a:extLst>
          </p:cNvPr>
          <p:cNvSpPr/>
          <p:nvPr/>
        </p:nvSpPr>
        <p:spPr>
          <a:xfrm>
            <a:off x="0" y="0"/>
            <a:ext cx="12192000" cy="2252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2BA6EA-5088-4B99-8B13-FBD4CDB8EEF6}"/>
              </a:ext>
            </a:extLst>
          </p:cNvPr>
          <p:cNvSpPr txBox="1"/>
          <p:nvPr/>
        </p:nvSpPr>
        <p:spPr>
          <a:xfrm>
            <a:off x="7706386" y="2588766"/>
            <a:ext cx="3311906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aramond" panose="02020404030301010803" pitchFamily="18" charset="0"/>
              </a:rPr>
              <a:t>UPCOMING EVENTS</a:t>
            </a:r>
            <a:endParaRPr lang="en-PH" sz="2400" dirty="0">
              <a:latin typeface="Garamond" panose="020204040303010108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1C3910-15D9-4602-8B4D-321639003577}"/>
              </a:ext>
            </a:extLst>
          </p:cNvPr>
          <p:cNvSpPr txBox="1"/>
          <p:nvPr/>
        </p:nvSpPr>
        <p:spPr>
          <a:xfrm>
            <a:off x="1153551" y="3868615"/>
            <a:ext cx="3502855" cy="1927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D1ADF0-3D17-4721-B1EA-7EBFE2623DFE}"/>
              </a:ext>
            </a:extLst>
          </p:cNvPr>
          <p:cNvSpPr txBox="1"/>
          <p:nvPr/>
        </p:nvSpPr>
        <p:spPr>
          <a:xfrm>
            <a:off x="1305951" y="4021015"/>
            <a:ext cx="3502855" cy="1927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pic>
        <p:nvPicPr>
          <p:cNvPr id="21" name="Graphic 20" descr="Wireless">
            <a:extLst>
              <a:ext uri="{FF2B5EF4-FFF2-40B4-BE49-F238E27FC236}">
                <a16:creationId xmlns:a16="http://schemas.microsoft.com/office/drawing/2014/main" id="{B52B16DE-F392-491A-962C-BE087A9E7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0721" y="3252948"/>
            <a:ext cx="466578" cy="4665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A8089D8-78BB-4CE3-A1F6-87B163FCF8D8}"/>
              </a:ext>
            </a:extLst>
          </p:cNvPr>
          <p:cNvSpPr txBox="1"/>
          <p:nvPr/>
        </p:nvSpPr>
        <p:spPr>
          <a:xfrm>
            <a:off x="8008355" y="3296205"/>
            <a:ext cx="2152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u="sng" dirty="0"/>
              <a:t>HOA MEETING</a:t>
            </a:r>
          </a:p>
          <a:p>
            <a:endParaRPr lang="en-PH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26CF550-B8C6-4918-95B7-96ACC4B0F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51" y="2367273"/>
            <a:ext cx="5467230" cy="4223222"/>
          </a:xfrm>
          <a:prstGeom prst="rect">
            <a:avLst/>
          </a:prstGeom>
        </p:spPr>
      </p:pic>
      <p:pic>
        <p:nvPicPr>
          <p:cNvPr id="48" name="Graphic 47" descr="Wireless">
            <a:extLst>
              <a:ext uri="{FF2B5EF4-FFF2-40B4-BE49-F238E27FC236}">
                <a16:creationId xmlns:a16="http://schemas.microsoft.com/office/drawing/2014/main" id="{6D823943-E68B-4C25-ABB8-8E413A4B3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6980" y="3893396"/>
            <a:ext cx="466578" cy="46657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A6FCAD6-2747-4618-B7D9-0EA1A1DC0E89}"/>
              </a:ext>
            </a:extLst>
          </p:cNvPr>
          <p:cNvSpPr txBox="1"/>
          <p:nvPr/>
        </p:nvSpPr>
        <p:spPr>
          <a:xfrm>
            <a:off x="8047299" y="3946139"/>
            <a:ext cx="2152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LIGA BASKETBALL</a:t>
            </a:r>
            <a:endParaRPr lang="en-PH" b="1" u="sng" dirty="0"/>
          </a:p>
          <a:p>
            <a:endParaRPr lang="en-PH" dirty="0"/>
          </a:p>
        </p:txBody>
      </p:sp>
      <p:sp>
        <p:nvSpPr>
          <p:cNvPr id="53" name="Multiplication Sign 52">
            <a:extLst>
              <a:ext uri="{FF2B5EF4-FFF2-40B4-BE49-F238E27FC236}">
                <a16:creationId xmlns:a16="http://schemas.microsoft.com/office/drawing/2014/main" id="{1DDA824E-5192-4EA1-9760-83011D9A1CA7}"/>
              </a:ext>
            </a:extLst>
          </p:cNvPr>
          <p:cNvSpPr/>
          <p:nvPr/>
        </p:nvSpPr>
        <p:spPr>
          <a:xfrm>
            <a:off x="3716482" y="4824372"/>
            <a:ext cx="335013" cy="34788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4" name="Multiplication Sign 53">
            <a:extLst>
              <a:ext uri="{FF2B5EF4-FFF2-40B4-BE49-F238E27FC236}">
                <a16:creationId xmlns:a16="http://schemas.microsoft.com/office/drawing/2014/main" id="{BE83EB65-E0F9-4D2D-89E4-28ACE42934AF}"/>
              </a:ext>
            </a:extLst>
          </p:cNvPr>
          <p:cNvSpPr/>
          <p:nvPr/>
        </p:nvSpPr>
        <p:spPr>
          <a:xfrm>
            <a:off x="4408188" y="5388610"/>
            <a:ext cx="335013" cy="34788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68891E4-625B-4667-AC81-CC57BE079A98}"/>
              </a:ext>
            </a:extLst>
          </p:cNvPr>
          <p:cNvSpPr/>
          <p:nvPr/>
        </p:nvSpPr>
        <p:spPr>
          <a:xfrm>
            <a:off x="-1" y="6784784"/>
            <a:ext cx="12192000" cy="10191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CEE8A1E-13C0-4AC3-BAD7-CCCEB6CE939F}"/>
              </a:ext>
            </a:extLst>
          </p:cNvPr>
          <p:cNvSpPr/>
          <p:nvPr/>
        </p:nvSpPr>
        <p:spPr>
          <a:xfrm>
            <a:off x="5435411" y="401276"/>
            <a:ext cx="1607341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MARKETPLACE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1395204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773F2-312A-4044-9D06-E5B889A85F4F}"/>
              </a:ext>
            </a:extLst>
          </p:cNvPr>
          <p:cNvSpPr/>
          <p:nvPr/>
        </p:nvSpPr>
        <p:spPr>
          <a:xfrm>
            <a:off x="0" y="0"/>
            <a:ext cx="12192000" cy="2252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B50CF-FDFB-4B3B-9CB3-EBC703BC2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018"/>
            <a:ext cx="12208042" cy="5413982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5F1411-450B-48F2-A06B-206D90612933}"/>
              </a:ext>
            </a:extLst>
          </p:cNvPr>
          <p:cNvSpPr/>
          <p:nvPr/>
        </p:nvSpPr>
        <p:spPr>
          <a:xfrm>
            <a:off x="2772608" y="2640260"/>
            <a:ext cx="6400802" cy="3021498"/>
          </a:xfrm>
          <a:prstGeom prst="rect">
            <a:avLst/>
          </a:prstGeom>
          <a:noFill/>
          <a:ln w="762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6D09F-C9C1-4B56-A564-7AD77D123238}"/>
              </a:ext>
            </a:extLst>
          </p:cNvPr>
          <p:cNvSpPr txBox="1"/>
          <p:nvPr/>
        </p:nvSpPr>
        <p:spPr>
          <a:xfrm>
            <a:off x="3077409" y="2940467"/>
            <a:ext cx="5791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GRAND RIVERSIDE            SUBDIVISION</a:t>
            </a:r>
            <a:endParaRPr lang="en-PH" sz="54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F2E60C-0FE1-41A0-B5A0-FA9CC963B24E}"/>
              </a:ext>
            </a:extLst>
          </p:cNvPr>
          <p:cNvSpPr txBox="1"/>
          <p:nvPr/>
        </p:nvSpPr>
        <p:spPr>
          <a:xfrm>
            <a:off x="4341769" y="5092859"/>
            <a:ext cx="4134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COMMUNITY ORGANIZATIONS</a:t>
            </a:r>
            <a:endParaRPr lang="en-PH" sz="2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7EBFC8-878A-415F-B931-6436E879175A}"/>
              </a:ext>
            </a:extLst>
          </p:cNvPr>
          <p:cNvSpPr/>
          <p:nvPr/>
        </p:nvSpPr>
        <p:spPr>
          <a:xfrm>
            <a:off x="10429383" y="678597"/>
            <a:ext cx="1503294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JOIN US</a:t>
            </a:r>
            <a:endParaRPr lang="en-P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30F180-4DB7-4FE2-A0E0-E591DFFB6DB2}"/>
              </a:ext>
            </a:extLst>
          </p:cNvPr>
          <p:cNvSpPr/>
          <p:nvPr/>
        </p:nvSpPr>
        <p:spPr>
          <a:xfrm>
            <a:off x="7222407" y="701518"/>
            <a:ext cx="1503295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en-P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609443-9D93-46C6-9AC3-0B2948AACE80}"/>
              </a:ext>
            </a:extLst>
          </p:cNvPr>
          <p:cNvSpPr/>
          <p:nvPr/>
        </p:nvSpPr>
        <p:spPr>
          <a:xfrm>
            <a:off x="3721181" y="701517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P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2A0FE5-632E-4A25-AB48-909CDE0C9A64}"/>
              </a:ext>
            </a:extLst>
          </p:cNvPr>
          <p:cNvSpPr/>
          <p:nvPr/>
        </p:nvSpPr>
        <p:spPr>
          <a:xfrm>
            <a:off x="8825894" y="676691"/>
            <a:ext cx="1503297" cy="48008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CONTACT US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75CE39-5809-4C30-BBA5-149BDAD68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" y="546090"/>
            <a:ext cx="1795856" cy="1795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Graphic 16" descr="Cursor">
            <a:extLst>
              <a:ext uri="{FF2B5EF4-FFF2-40B4-BE49-F238E27FC236}">
                <a16:creationId xmlns:a16="http://schemas.microsoft.com/office/drawing/2014/main" id="{5B90A34D-E0A0-4186-8984-E8BF585D47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9146" y="962022"/>
            <a:ext cx="480090" cy="4800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785FA24-2FC3-4FF5-9CCF-1C456FE03958}"/>
              </a:ext>
            </a:extLst>
          </p:cNvPr>
          <p:cNvSpPr/>
          <p:nvPr/>
        </p:nvSpPr>
        <p:spPr>
          <a:xfrm>
            <a:off x="5444947" y="701517"/>
            <a:ext cx="1607341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MARKETPLACE</a:t>
            </a:r>
            <a:endParaRPr lang="en-PH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8B2CE1-A7FD-5602-0DB0-56DF7815BD1A}"/>
              </a:ext>
            </a:extLst>
          </p:cNvPr>
          <p:cNvGrpSpPr/>
          <p:nvPr/>
        </p:nvGrpSpPr>
        <p:grpSpPr>
          <a:xfrm>
            <a:off x="2757994" y="2365406"/>
            <a:ext cx="6782400" cy="3327480"/>
            <a:chOff x="2757994" y="2365406"/>
            <a:chExt cx="6782400" cy="332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293353D-FE4B-3B3A-E8BF-B7BE59939026}"/>
                    </a:ext>
                  </a:extLst>
                </p14:cNvPr>
                <p14:cNvContentPartPr/>
                <p14:nvPr/>
              </p14:nvContentPartPr>
              <p14:xfrm>
                <a:off x="4977754" y="2742686"/>
                <a:ext cx="4562640" cy="23997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293353D-FE4B-3B3A-E8BF-B7BE5993902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68754" y="2734046"/>
                  <a:ext cx="4580280" cy="24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E194B9F-8368-EC02-13E3-C2F027F662B4}"/>
                    </a:ext>
                  </a:extLst>
                </p14:cNvPr>
                <p14:cNvContentPartPr/>
                <p14:nvPr/>
              </p14:nvContentPartPr>
              <p14:xfrm>
                <a:off x="2757994" y="2365406"/>
                <a:ext cx="5718240" cy="33274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E194B9F-8368-EC02-13E3-C2F027F662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49354" y="2356406"/>
                  <a:ext cx="5735880" cy="3345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0798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32CC90-CF1F-45FE-8982-6F53FBB1B5C1}"/>
              </a:ext>
            </a:extLst>
          </p:cNvPr>
          <p:cNvSpPr/>
          <p:nvPr/>
        </p:nvSpPr>
        <p:spPr>
          <a:xfrm>
            <a:off x="-1" y="381251"/>
            <a:ext cx="12191999" cy="64726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6E69CE-8EA6-4319-8F2F-12843FC49E84}"/>
              </a:ext>
            </a:extLst>
          </p:cNvPr>
          <p:cNvSpPr/>
          <p:nvPr/>
        </p:nvSpPr>
        <p:spPr>
          <a:xfrm>
            <a:off x="0" y="0"/>
            <a:ext cx="12191999" cy="11191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0DAD0E-818F-402B-A53B-C463AEEF5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2" y="260761"/>
            <a:ext cx="1795856" cy="1795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FDF627-C6F8-4DA4-92E1-0E516964B22B}"/>
              </a:ext>
            </a:extLst>
          </p:cNvPr>
          <p:cNvSpPr/>
          <p:nvPr/>
        </p:nvSpPr>
        <p:spPr>
          <a:xfrm>
            <a:off x="3843794" y="381251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P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4F3E20-E7B3-41A1-957F-38792D60FB49}"/>
              </a:ext>
            </a:extLst>
          </p:cNvPr>
          <p:cNvSpPr/>
          <p:nvPr/>
        </p:nvSpPr>
        <p:spPr>
          <a:xfrm>
            <a:off x="8831075" y="385329"/>
            <a:ext cx="1503297" cy="48008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CONTACT US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A0566-BA00-476E-BFD4-9491702B0A38}"/>
              </a:ext>
            </a:extLst>
          </p:cNvPr>
          <p:cNvSpPr/>
          <p:nvPr/>
        </p:nvSpPr>
        <p:spPr>
          <a:xfrm>
            <a:off x="7232771" y="385329"/>
            <a:ext cx="1503295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en-P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1AB781-CD3F-4317-B339-46D474CC7995}"/>
              </a:ext>
            </a:extLst>
          </p:cNvPr>
          <p:cNvSpPr/>
          <p:nvPr/>
        </p:nvSpPr>
        <p:spPr>
          <a:xfrm>
            <a:off x="10429382" y="385332"/>
            <a:ext cx="1503294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JOIN US</a:t>
            </a:r>
            <a:endParaRPr lang="en-P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1B3D8E-7ABA-4425-B973-794E5F328840}"/>
              </a:ext>
            </a:extLst>
          </p:cNvPr>
          <p:cNvSpPr txBox="1"/>
          <p:nvPr/>
        </p:nvSpPr>
        <p:spPr>
          <a:xfrm>
            <a:off x="3104023" y="1277343"/>
            <a:ext cx="2918229" cy="58477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CONTACT US</a:t>
            </a:r>
            <a:endParaRPr lang="en-PH" sz="3200" dirty="0">
              <a:latin typeface="Garamond" panose="02020404030301010803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6B02C8-D480-4BCD-94AB-5DE27FFBEC07}"/>
              </a:ext>
            </a:extLst>
          </p:cNvPr>
          <p:cNvSpPr/>
          <p:nvPr/>
        </p:nvSpPr>
        <p:spPr>
          <a:xfrm>
            <a:off x="1960613" y="2095463"/>
            <a:ext cx="5205047" cy="4533396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165EAE-AEC6-47C3-A46A-743F2649E0C4}"/>
              </a:ext>
            </a:extLst>
          </p:cNvPr>
          <p:cNvSpPr/>
          <p:nvPr/>
        </p:nvSpPr>
        <p:spPr>
          <a:xfrm>
            <a:off x="2178074" y="2290968"/>
            <a:ext cx="4621735" cy="4735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Name</a:t>
            </a:r>
            <a:endParaRPr lang="en-P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560124-8426-4676-99B1-42958B177486}"/>
              </a:ext>
            </a:extLst>
          </p:cNvPr>
          <p:cNvSpPr/>
          <p:nvPr/>
        </p:nvSpPr>
        <p:spPr>
          <a:xfrm>
            <a:off x="2178074" y="2924305"/>
            <a:ext cx="4621735" cy="5385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 Number</a:t>
            </a:r>
            <a:endParaRPr lang="en-P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117E71-F87B-4343-ADD4-662E13C9CE07}"/>
              </a:ext>
            </a:extLst>
          </p:cNvPr>
          <p:cNvSpPr/>
          <p:nvPr/>
        </p:nvSpPr>
        <p:spPr>
          <a:xfrm>
            <a:off x="2167864" y="3598977"/>
            <a:ext cx="4621735" cy="5385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Email Address</a:t>
            </a:r>
            <a:endParaRPr lang="en-P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8BD01D-5B28-47DB-B5C5-4E1783A1F295}"/>
              </a:ext>
            </a:extLst>
          </p:cNvPr>
          <p:cNvSpPr/>
          <p:nvPr/>
        </p:nvSpPr>
        <p:spPr>
          <a:xfrm>
            <a:off x="2167864" y="4342286"/>
            <a:ext cx="4621735" cy="15209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Message</a:t>
            </a:r>
            <a:endParaRPr lang="en-P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FF666F-44F4-47FF-AC49-4F71A645EC5E}"/>
              </a:ext>
            </a:extLst>
          </p:cNvPr>
          <p:cNvSpPr/>
          <p:nvPr/>
        </p:nvSpPr>
        <p:spPr>
          <a:xfrm>
            <a:off x="3624320" y="5996851"/>
            <a:ext cx="1877631" cy="49834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SUBMIT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23" name="Graphic 22" descr="Send">
            <a:extLst>
              <a:ext uri="{FF2B5EF4-FFF2-40B4-BE49-F238E27FC236}">
                <a16:creationId xmlns:a16="http://schemas.microsoft.com/office/drawing/2014/main" id="{D944A154-3861-4812-8648-733892256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47550">
            <a:off x="6925921" y="1411414"/>
            <a:ext cx="914400" cy="914400"/>
          </a:xfrm>
          <a:prstGeom prst="rect">
            <a:avLst/>
          </a:prstGeom>
        </p:spPr>
      </p:pic>
      <p:pic>
        <p:nvPicPr>
          <p:cNvPr id="25" name="Graphic 24" descr="Open envelope">
            <a:extLst>
              <a:ext uri="{FF2B5EF4-FFF2-40B4-BE49-F238E27FC236}">
                <a16:creationId xmlns:a16="http://schemas.microsoft.com/office/drawing/2014/main" id="{EB2BA12A-F168-4888-827D-CE2263A2A4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2665" y="2397270"/>
            <a:ext cx="3890032" cy="389003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D56386E-4098-407E-9D01-3DB51135E8A6}"/>
              </a:ext>
            </a:extLst>
          </p:cNvPr>
          <p:cNvSpPr/>
          <p:nvPr/>
        </p:nvSpPr>
        <p:spPr>
          <a:xfrm>
            <a:off x="0" y="6777298"/>
            <a:ext cx="12192000" cy="10191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F1B8EE-12B7-4DCF-8363-2E57015FC253}"/>
              </a:ext>
            </a:extLst>
          </p:cNvPr>
          <p:cNvSpPr/>
          <p:nvPr/>
        </p:nvSpPr>
        <p:spPr>
          <a:xfrm>
            <a:off x="5486260" y="397877"/>
            <a:ext cx="1607341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MARKETPLACE</a:t>
            </a:r>
            <a:endParaRPr lang="en-PH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6194DB8-D826-4DFE-09E9-68B2134A086A}"/>
                  </a:ext>
                </a:extLst>
              </p14:cNvPr>
              <p14:cNvContentPartPr/>
              <p14:nvPr/>
            </p14:nvContentPartPr>
            <p14:xfrm>
              <a:off x="4296960" y="1508580"/>
              <a:ext cx="4856400" cy="5620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6194DB8-D826-4DFE-09E9-68B2134A086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8320" y="1499580"/>
                <a:ext cx="4874040" cy="56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711FA57-3DF9-1168-22E3-0DD8E337B173}"/>
                  </a:ext>
                </a:extLst>
              </p14:cNvPr>
              <p14:cNvContentPartPr/>
              <p14:nvPr/>
            </p14:nvContentPartPr>
            <p14:xfrm>
              <a:off x="2912760" y="2468340"/>
              <a:ext cx="5179320" cy="4497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711FA57-3DF9-1168-22E3-0DD8E337B17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04120" y="2459700"/>
                <a:ext cx="5196960" cy="451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359423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773F2-312A-4044-9D06-E5B889A85F4F}"/>
              </a:ext>
            </a:extLst>
          </p:cNvPr>
          <p:cNvSpPr/>
          <p:nvPr/>
        </p:nvSpPr>
        <p:spPr>
          <a:xfrm>
            <a:off x="0" y="0"/>
            <a:ext cx="12192000" cy="2252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B50CF-FDFB-4B3B-9CB3-EBC703BC2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018"/>
            <a:ext cx="12208042" cy="5413982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5F1411-450B-48F2-A06B-206D90612933}"/>
              </a:ext>
            </a:extLst>
          </p:cNvPr>
          <p:cNvSpPr/>
          <p:nvPr/>
        </p:nvSpPr>
        <p:spPr>
          <a:xfrm>
            <a:off x="2772608" y="2640260"/>
            <a:ext cx="6400802" cy="3021498"/>
          </a:xfrm>
          <a:prstGeom prst="rect">
            <a:avLst/>
          </a:prstGeom>
          <a:noFill/>
          <a:ln w="762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6D09F-C9C1-4B56-A564-7AD77D123238}"/>
              </a:ext>
            </a:extLst>
          </p:cNvPr>
          <p:cNvSpPr txBox="1"/>
          <p:nvPr/>
        </p:nvSpPr>
        <p:spPr>
          <a:xfrm>
            <a:off x="3077409" y="2940467"/>
            <a:ext cx="5791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GRAND RIVERSIDE            SUBDIVISION</a:t>
            </a:r>
            <a:endParaRPr lang="en-PH" sz="54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F2E60C-0FE1-41A0-B5A0-FA9CC963B24E}"/>
              </a:ext>
            </a:extLst>
          </p:cNvPr>
          <p:cNvSpPr txBox="1"/>
          <p:nvPr/>
        </p:nvSpPr>
        <p:spPr>
          <a:xfrm>
            <a:off x="4341769" y="5092859"/>
            <a:ext cx="4134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COMMUNITY ORGANIZATIONS</a:t>
            </a:r>
            <a:endParaRPr lang="en-PH" sz="2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30F180-4DB7-4FE2-A0E0-E591DFFB6DB2}"/>
              </a:ext>
            </a:extLst>
          </p:cNvPr>
          <p:cNvSpPr/>
          <p:nvPr/>
        </p:nvSpPr>
        <p:spPr>
          <a:xfrm>
            <a:off x="7222407" y="701518"/>
            <a:ext cx="1503295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en-P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609443-9D93-46C6-9AC3-0B2948AACE80}"/>
              </a:ext>
            </a:extLst>
          </p:cNvPr>
          <p:cNvSpPr/>
          <p:nvPr/>
        </p:nvSpPr>
        <p:spPr>
          <a:xfrm>
            <a:off x="3765462" y="678595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PH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75CE39-5809-4C30-BBA5-149BDAD68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" y="546090"/>
            <a:ext cx="1795856" cy="1795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DEB685F-BBE5-41BC-AC44-45D588C87977}"/>
              </a:ext>
            </a:extLst>
          </p:cNvPr>
          <p:cNvSpPr/>
          <p:nvPr/>
        </p:nvSpPr>
        <p:spPr>
          <a:xfrm>
            <a:off x="10514808" y="678596"/>
            <a:ext cx="1503297" cy="48008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JOIN US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1EF1D3-69E3-4128-BD17-D4820A25183E}"/>
              </a:ext>
            </a:extLst>
          </p:cNvPr>
          <p:cNvSpPr/>
          <p:nvPr/>
        </p:nvSpPr>
        <p:spPr>
          <a:xfrm>
            <a:off x="8868608" y="691607"/>
            <a:ext cx="1503294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CONTACT US</a:t>
            </a:r>
            <a:endParaRPr lang="en-PH" dirty="0"/>
          </a:p>
        </p:txBody>
      </p:sp>
      <p:pic>
        <p:nvPicPr>
          <p:cNvPr id="16" name="Graphic 15" descr="Cursor">
            <a:extLst>
              <a:ext uri="{FF2B5EF4-FFF2-40B4-BE49-F238E27FC236}">
                <a16:creationId xmlns:a16="http://schemas.microsoft.com/office/drawing/2014/main" id="{00B1B74C-31B7-4FDD-BD93-BC6AB4D0F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62351" y="900948"/>
            <a:ext cx="480090" cy="4800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2F63D4-EC48-44DB-8489-2AC51B4F4475}"/>
              </a:ext>
            </a:extLst>
          </p:cNvPr>
          <p:cNvSpPr/>
          <p:nvPr/>
        </p:nvSpPr>
        <p:spPr>
          <a:xfrm>
            <a:off x="5441307" y="701518"/>
            <a:ext cx="1607341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MARKETPLACE</a:t>
            </a:r>
            <a:endParaRPr lang="en-PH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F86047-253F-4A01-352D-A0E038D39716}"/>
              </a:ext>
            </a:extLst>
          </p:cNvPr>
          <p:cNvGrpSpPr/>
          <p:nvPr/>
        </p:nvGrpSpPr>
        <p:grpSpPr>
          <a:xfrm>
            <a:off x="2296114" y="3032846"/>
            <a:ext cx="5367600" cy="3491280"/>
            <a:chOff x="2296114" y="3032846"/>
            <a:chExt cx="5367600" cy="349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ED32422-3DA4-F3F2-8A09-B6DC5D0960B6}"/>
                    </a:ext>
                  </a:extLst>
                </p14:cNvPr>
                <p14:cNvContentPartPr/>
                <p14:nvPr/>
              </p14:nvContentPartPr>
              <p14:xfrm>
                <a:off x="2684554" y="3032846"/>
                <a:ext cx="4979160" cy="34912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ED32422-3DA4-F3F2-8A09-B6DC5D0960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75914" y="3024206"/>
                  <a:ext cx="4996800" cy="350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95DE704-CD54-BD7D-4F33-D86533E778DD}"/>
                    </a:ext>
                  </a:extLst>
                </p14:cNvPr>
                <p14:cNvContentPartPr/>
                <p14:nvPr/>
              </p14:nvContentPartPr>
              <p14:xfrm>
                <a:off x="2296114" y="3308966"/>
                <a:ext cx="4089960" cy="2673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95DE704-CD54-BD7D-4F33-D86533E778D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87474" y="3299966"/>
                  <a:ext cx="4107600" cy="2690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396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5A3CFB-2B4B-43A9-92C6-E638DCAD60C9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latin typeface="Garamond" panose="02020404030301010803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276CC2-D743-4498-85E5-D65799648DDD}"/>
              </a:ext>
            </a:extLst>
          </p:cNvPr>
          <p:cNvSpPr/>
          <p:nvPr/>
        </p:nvSpPr>
        <p:spPr>
          <a:xfrm>
            <a:off x="0" y="0"/>
            <a:ext cx="12191999" cy="11191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3921F2-F2EA-4CC5-8254-881DC7E4A1D3}"/>
              </a:ext>
            </a:extLst>
          </p:cNvPr>
          <p:cNvSpPr/>
          <p:nvPr/>
        </p:nvSpPr>
        <p:spPr>
          <a:xfrm>
            <a:off x="3832632" y="385327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P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1D2BEE-4B60-4B26-9FCC-CDB3022FE2C6}"/>
              </a:ext>
            </a:extLst>
          </p:cNvPr>
          <p:cNvSpPr/>
          <p:nvPr/>
        </p:nvSpPr>
        <p:spPr>
          <a:xfrm>
            <a:off x="7232771" y="385329"/>
            <a:ext cx="1503295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7175FD-8F14-4261-849B-CFF362869AA3}"/>
              </a:ext>
            </a:extLst>
          </p:cNvPr>
          <p:cNvSpPr/>
          <p:nvPr/>
        </p:nvSpPr>
        <p:spPr>
          <a:xfrm>
            <a:off x="10559040" y="385329"/>
            <a:ext cx="1503297" cy="48008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JOIN US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5E3C94-83F5-4E00-ABFA-27A0EE86E3F9}"/>
              </a:ext>
            </a:extLst>
          </p:cNvPr>
          <p:cNvSpPr/>
          <p:nvPr/>
        </p:nvSpPr>
        <p:spPr>
          <a:xfrm>
            <a:off x="8895906" y="385328"/>
            <a:ext cx="1503294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CONTACT US</a:t>
            </a:r>
            <a:endParaRPr lang="en-PH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7AE3EA-F8FE-4B0D-9ECF-7D32FD04C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42843"/>
            <a:ext cx="12192000" cy="5730830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C64704-2357-4CA5-9BCC-1DEA98FB5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5" y="221188"/>
            <a:ext cx="1795856" cy="1795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6B40762-804C-449D-BD58-70C4EDC4A6E9}"/>
              </a:ext>
            </a:extLst>
          </p:cNvPr>
          <p:cNvSpPr/>
          <p:nvPr/>
        </p:nvSpPr>
        <p:spPr>
          <a:xfrm>
            <a:off x="0" y="0"/>
            <a:ext cx="12192000" cy="2252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0EDA22-3E8E-48CE-AA1E-035511CF242B}"/>
              </a:ext>
            </a:extLst>
          </p:cNvPr>
          <p:cNvSpPr/>
          <p:nvPr/>
        </p:nvSpPr>
        <p:spPr>
          <a:xfrm>
            <a:off x="3516017" y="2008259"/>
            <a:ext cx="5413893" cy="451533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8A57AE-6ADB-4667-AF22-1313F9427BC0}"/>
              </a:ext>
            </a:extLst>
          </p:cNvPr>
          <p:cNvSpPr/>
          <p:nvPr/>
        </p:nvSpPr>
        <p:spPr>
          <a:xfrm>
            <a:off x="3912096" y="2506590"/>
            <a:ext cx="4621734" cy="6943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Email Address</a:t>
            </a:r>
            <a:endParaRPr lang="en-P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3B8DDA-3386-4A5F-8E45-33EDBD3A04B6}"/>
              </a:ext>
            </a:extLst>
          </p:cNvPr>
          <p:cNvSpPr/>
          <p:nvPr/>
        </p:nvSpPr>
        <p:spPr>
          <a:xfrm>
            <a:off x="3912095" y="3418222"/>
            <a:ext cx="4621735" cy="6943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Password</a:t>
            </a:r>
            <a:endParaRPr lang="en-P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EE7366-C4D7-44AA-A354-7CD68EBD8689}"/>
              </a:ext>
            </a:extLst>
          </p:cNvPr>
          <p:cNvSpPr/>
          <p:nvPr/>
        </p:nvSpPr>
        <p:spPr>
          <a:xfrm>
            <a:off x="4274586" y="5775569"/>
            <a:ext cx="3896751" cy="4983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NEW ACCOUNT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83AAAD-09C2-4BC2-A224-9BC86D0F6D70}"/>
              </a:ext>
            </a:extLst>
          </p:cNvPr>
          <p:cNvSpPr/>
          <p:nvPr/>
        </p:nvSpPr>
        <p:spPr>
          <a:xfrm>
            <a:off x="5250143" y="4471462"/>
            <a:ext cx="1877631" cy="49834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SUBMIT</a:t>
            </a:r>
            <a:endParaRPr lang="en-PH" dirty="0"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1BF2AB7-1A93-4600-8A87-76E74B692FE9}"/>
              </a:ext>
            </a:extLst>
          </p:cNvPr>
          <p:cNvCxnSpPr>
            <a:cxnSpLocks/>
          </p:cNvCxnSpPr>
          <p:nvPr/>
        </p:nvCxnSpPr>
        <p:spPr>
          <a:xfrm>
            <a:off x="3516017" y="5572714"/>
            <a:ext cx="5413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7F5F7EB-E582-4D7B-8763-CBC3AD86E5C7}"/>
              </a:ext>
            </a:extLst>
          </p:cNvPr>
          <p:cNvSpPr txBox="1"/>
          <p:nvPr/>
        </p:nvSpPr>
        <p:spPr>
          <a:xfrm>
            <a:off x="5060180" y="5167499"/>
            <a:ext cx="246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Forgot your password?</a:t>
            </a:r>
            <a:endParaRPr lang="en-PH" u="sng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0D6A619-5A3B-47B0-ADB5-1DF71993C93D}"/>
              </a:ext>
            </a:extLst>
          </p:cNvPr>
          <p:cNvSpPr/>
          <p:nvPr/>
        </p:nvSpPr>
        <p:spPr>
          <a:xfrm>
            <a:off x="0" y="6777298"/>
            <a:ext cx="12192000" cy="10191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BE90F7-16C4-4C3E-B243-0393DA536851}"/>
              </a:ext>
            </a:extLst>
          </p:cNvPr>
          <p:cNvSpPr/>
          <p:nvPr/>
        </p:nvSpPr>
        <p:spPr>
          <a:xfrm>
            <a:off x="5465590" y="399354"/>
            <a:ext cx="1607341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MARKETPLACE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11170841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5A3CFB-2B4B-43A9-92C6-E638DCAD60C9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latin typeface="Garamond" panose="02020404030301010803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276CC2-D743-4498-85E5-D65799648DDD}"/>
              </a:ext>
            </a:extLst>
          </p:cNvPr>
          <p:cNvSpPr/>
          <p:nvPr/>
        </p:nvSpPr>
        <p:spPr>
          <a:xfrm>
            <a:off x="0" y="0"/>
            <a:ext cx="12191999" cy="11191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3921F2-F2EA-4CC5-8254-881DC7E4A1D3}"/>
              </a:ext>
            </a:extLst>
          </p:cNvPr>
          <p:cNvSpPr/>
          <p:nvPr/>
        </p:nvSpPr>
        <p:spPr>
          <a:xfrm>
            <a:off x="3864747" y="385328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P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1D2BEE-4B60-4B26-9FCC-CDB3022FE2C6}"/>
              </a:ext>
            </a:extLst>
          </p:cNvPr>
          <p:cNvSpPr/>
          <p:nvPr/>
        </p:nvSpPr>
        <p:spPr>
          <a:xfrm>
            <a:off x="7232771" y="385329"/>
            <a:ext cx="1503295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7175FD-8F14-4261-849B-CFF362869AA3}"/>
              </a:ext>
            </a:extLst>
          </p:cNvPr>
          <p:cNvSpPr/>
          <p:nvPr/>
        </p:nvSpPr>
        <p:spPr>
          <a:xfrm>
            <a:off x="10559040" y="385329"/>
            <a:ext cx="1503297" cy="48008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JOIN US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5E3C94-83F5-4E00-ABFA-27A0EE86E3F9}"/>
              </a:ext>
            </a:extLst>
          </p:cNvPr>
          <p:cNvSpPr/>
          <p:nvPr/>
        </p:nvSpPr>
        <p:spPr>
          <a:xfrm>
            <a:off x="8895906" y="385328"/>
            <a:ext cx="1503294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CONTACT US</a:t>
            </a:r>
            <a:endParaRPr lang="en-PH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7AE3EA-F8FE-4B0D-9ECF-7D32FD04C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42843"/>
            <a:ext cx="12192000" cy="5730830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C64704-2357-4CA5-9BCC-1DEA98FB5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5" y="221188"/>
            <a:ext cx="1795856" cy="1795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6B40762-804C-449D-BD58-70C4EDC4A6E9}"/>
              </a:ext>
            </a:extLst>
          </p:cNvPr>
          <p:cNvSpPr/>
          <p:nvPr/>
        </p:nvSpPr>
        <p:spPr>
          <a:xfrm>
            <a:off x="0" y="0"/>
            <a:ext cx="12192000" cy="2252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0EDA22-3E8E-48CE-AA1E-035511CF242B}"/>
              </a:ext>
            </a:extLst>
          </p:cNvPr>
          <p:cNvSpPr/>
          <p:nvPr/>
        </p:nvSpPr>
        <p:spPr>
          <a:xfrm>
            <a:off x="3482014" y="1633476"/>
            <a:ext cx="5413892" cy="4351666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8A57AE-6ADB-4667-AF22-1313F9427BC0}"/>
              </a:ext>
            </a:extLst>
          </p:cNvPr>
          <p:cNvSpPr/>
          <p:nvPr/>
        </p:nvSpPr>
        <p:spPr>
          <a:xfrm>
            <a:off x="3813003" y="3503116"/>
            <a:ext cx="4621735" cy="6943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Email Address</a:t>
            </a:r>
            <a:endParaRPr lang="en-P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83AAAD-09C2-4BC2-A224-9BC86D0F6D70}"/>
              </a:ext>
            </a:extLst>
          </p:cNvPr>
          <p:cNvSpPr/>
          <p:nvPr/>
        </p:nvSpPr>
        <p:spPr>
          <a:xfrm>
            <a:off x="3864747" y="4469568"/>
            <a:ext cx="4648426" cy="49834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SUBMIT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A6285C-1B3B-47D8-9564-BA3688C99508}"/>
              </a:ext>
            </a:extLst>
          </p:cNvPr>
          <p:cNvSpPr txBox="1"/>
          <p:nvPr/>
        </p:nvSpPr>
        <p:spPr>
          <a:xfrm>
            <a:off x="3813003" y="1870407"/>
            <a:ext cx="3452905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Forgot Password</a:t>
            </a:r>
            <a:endParaRPr lang="en-PH" sz="28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C2753-F00E-4B00-BE22-AE7A55CD91E8}"/>
              </a:ext>
            </a:extLst>
          </p:cNvPr>
          <p:cNvSpPr txBox="1"/>
          <p:nvPr/>
        </p:nvSpPr>
        <p:spPr>
          <a:xfrm>
            <a:off x="3804934" y="2633173"/>
            <a:ext cx="458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Please enter your e-mail below to reset your password.</a:t>
            </a:r>
            <a:endParaRPr lang="en-PH" b="1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77ED86-DB4F-4931-9B05-F9960CC4DE38}"/>
              </a:ext>
            </a:extLst>
          </p:cNvPr>
          <p:cNvSpPr/>
          <p:nvPr/>
        </p:nvSpPr>
        <p:spPr>
          <a:xfrm>
            <a:off x="3864747" y="5115014"/>
            <a:ext cx="4648426" cy="4983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Cancel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A61462-219C-460B-833A-F5E96EFB8D6B}"/>
              </a:ext>
            </a:extLst>
          </p:cNvPr>
          <p:cNvSpPr/>
          <p:nvPr/>
        </p:nvSpPr>
        <p:spPr>
          <a:xfrm>
            <a:off x="-2" y="6736433"/>
            <a:ext cx="12192000" cy="160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D008AF-7AF7-4ACE-A25E-5C56FAC199D9}"/>
              </a:ext>
            </a:extLst>
          </p:cNvPr>
          <p:cNvSpPr/>
          <p:nvPr/>
        </p:nvSpPr>
        <p:spPr>
          <a:xfrm>
            <a:off x="5465590" y="399354"/>
            <a:ext cx="1607341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MARKETPLACE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45783186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5A3CFB-2B4B-43A9-92C6-E638DCAD60C9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latin typeface="Garamond" panose="02020404030301010803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276CC2-D743-4498-85E5-D65799648DDD}"/>
              </a:ext>
            </a:extLst>
          </p:cNvPr>
          <p:cNvSpPr/>
          <p:nvPr/>
        </p:nvSpPr>
        <p:spPr>
          <a:xfrm>
            <a:off x="0" y="0"/>
            <a:ext cx="12191999" cy="11191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3921F2-F2EA-4CC5-8254-881DC7E4A1D3}"/>
              </a:ext>
            </a:extLst>
          </p:cNvPr>
          <p:cNvSpPr/>
          <p:nvPr/>
        </p:nvSpPr>
        <p:spPr>
          <a:xfrm>
            <a:off x="3878108" y="381629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P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1D2BEE-4B60-4B26-9FCC-CDB3022FE2C6}"/>
              </a:ext>
            </a:extLst>
          </p:cNvPr>
          <p:cNvSpPr/>
          <p:nvPr/>
        </p:nvSpPr>
        <p:spPr>
          <a:xfrm>
            <a:off x="7232771" y="385328"/>
            <a:ext cx="1503295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7175FD-8F14-4261-849B-CFF362869AA3}"/>
              </a:ext>
            </a:extLst>
          </p:cNvPr>
          <p:cNvSpPr/>
          <p:nvPr/>
        </p:nvSpPr>
        <p:spPr>
          <a:xfrm>
            <a:off x="10559040" y="385329"/>
            <a:ext cx="1503297" cy="48008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JOIN US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5E3C94-83F5-4E00-ABFA-27A0EE86E3F9}"/>
              </a:ext>
            </a:extLst>
          </p:cNvPr>
          <p:cNvSpPr/>
          <p:nvPr/>
        </p:nvSpPr>
        <p:spPr>
          <a:xfrm>
            <a:off x="8895906" y="385328"/>
            <a:ext cx="1503294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CONTACT US</a:t>
            </a:r>
            <a:endParaRPr lang="en-PH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7AE3EA-F8FE-4B0D-9ECF-7D32FD04C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7170"/>
            <a:ext cx="12191999" cy="5730830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C64704-2357-4CA5-9BCC-1DEA98FB5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5" y="221188"/>
            <a:ext cx="1795856" cy="1795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6B40762-804C-449D-BD58-70C4EDC4A6E9}"/>
              </a:ext>
            </a:extLst>
          </p:cNvPr>
          <p:cNvSpPr/>
          <p:nvPr/>
        </p:nvSpPr>
        <p:spPr>
          <a:xfrm>
            <a:off x="0" y="0"/>
            <a:ext cx="12192000" cy="2252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0EDA22-3E8E-48CE-AA1E-035511CF242B}"/>
              </a:ext>
            </a:extLst>
          </p:cNvPr>
          <p:cNvSpPr/>
          <p:nvPr/>
        </p:nvSpPr>
        <p:spPr>
          <a:xfrm>
            <a:off x="3141331" y="1279157"/>
            <a:ext cx="5327420" cy="5332657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0CB255-F863-46C6-AAAA-97B53A44BDF7}"/>
              </a:ext>
            </a:extLst>
          </p:cNvPr>
          <p:cNvSpPr txBox="1"/>
          <p:nvPr/>
        </p:nvSpPr>
        <p:spPr>
          <a:xfrm>
            <a:off x="4083634" y="1422565"/>
            <a:ext cx="3452905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Create your Account</a:t>
            </a:r>
            <a:endParaRPr lang="en-PH" sz="28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A97426-DBF9-4596-9AEC-84D9116E6311}"/>
              </a:ext>
            </a:extLst>
          </p:cNvPr>
          <p:cNvSpPr/>
          <p:nvPr/>
        </p:nvSpPr>
        <p:spPr>
          <a:xfrm>
            <a:off x="3551667" y="2618942"/>
            <a:ext cx="4586367" cy="4659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Name of representative</a:t>
            </a:r>
            <a:endParaRPr lang="en-P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8D71D2-D4BE-4424-A09B-4F86EF7F8362}"/>
              </a:ext>
            </a:extLst>
          </p:cNvPr>
          <p:cNvSpPr/>
          <p:nvPr/>
        </p:nvSpPr>
        <p:spPr>
          <a:xfrm>
            <a:off x="3551667" y="3759959"/>
            <a:ext cx="4586367" cy="4470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Email address</a:t>
            </a:r>
            <a:endParaRPr lang="en-P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6055BC-A09F-4EEC-8628-372B3C030164}"/>
              </a:ext>
            </a:extLst>
          </p:cNvPr>
          <p:cNvSpPr/>
          <p:nvPr/>
        </p:nvSpPr>
        <p:spPr>
          <a:xfrm>
            <a:off x="3573577" y="4369004"/>
            <a:ext cx="2138110" cy="4659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Password</a:t>
            </a:r>
            <a:endParaRPr lang="en-P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88426A-093C-4678-B40D-F7E5369E5C46}"/>
              </a:ext>
            </a:extLst>
          </p:cNvPr>
          <p:cNvSpPr txBox="1"/>
          <p:nvPr/>
        </p:nvSpPr>
        <p:spPr>
          <a:xfrm>
            <a:off x="3597843" y="4987745"/>
            <a:ext cx="1987787" cy="40011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aramond" panose="02020404030301010803" pitchFamily="18" charset="0"/>
              </a:rPr>
              <a:t>Date of birth?</a:t>
            </a:r>
            <a:endParaRPr lang="en-PH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2BEA3BC-91A6-47E8-9793-58E23F5CE853}"/>
              </a:ext>
            </a:extLst>
          </p:cNvPr>
          <p:cNvSpPr/>
          <p:nvPr/>
        </p:nvSpPr>
        <p:spPr>
          <a:xfrm>
            <a:off x="6759917" y="5419256"/>
            <a:ext cx="1406769" cy="3993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Year</a:t>
            </a:r>
            <a:endParaRPr lang="en-P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91B14F-6AD2-4836-A7DD-20909527CD65}"/>
              </a:ext>
            </a:extLst>
          </p:cNvPr>
          <p:cNvSpPr/>
          <p:nvPr/>
        </p:nvSpPr>
        <p:spPr>
          <a:xfrm>
            <a:off x="5141465" y="5435435"/>
            <a:ext cx="1406769" cy="3993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Day</a:t>
            </a:r>
            <a:endParaRPr lang="en-P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1D9923-C143-44E3-ADA6-E1736934E953}"/>
              </a:ext>
            </a:extLst>
          </p:cNvPr>
          <p:cNvSpPr/>
          <p:nvPr/>
        </p:nvSpPr>
        <p:spPr>
          <a:xfrm>
            <a:off x="3573577" y="5435435"/>
            <a:ext cx="1380979" cy="3884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Month      </a:t>
            </a:r>
            <a:endParaRPr lang="en-P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F0B116-D90F-44D2-B1AE-A6BB82F3D944}"/>
              </a:ext>
            </a:extLst>
          </p:cNvPr>
          <p:cNvSpPr/>
          <p:nvPr/>
        </p:nvSpPr>
        <p:spPr>
          <a:xfrm>
            <a:off x="4364349" y="6052446"/>
            <a:ext cx="2868422" cy="39937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SUBMIT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5953E04-D9E3-46B8-BD3E-8C0ED8AE3750}"/>
              </a:ext>
            </a:extLst>
          </p:cNvPr>
          <p:cNvSpPr/>
          <p:nvPr/>
        </p:nvSpPr>
        <p:spPr>
          <a:xfrm>
            <a:off x="0" y="6770568"/>
            <a:ext cx="12192000" cy="10191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3AA188-C22E-43AF-9D9B-626BFE9E0CF4}"/>
              </a:ext>
            </a:extLst>
          </p:cNvPr>
          <p:cNvSpPr/>
          <p:nvPr/>
        </p:nvSpPr>
        <p:spPr>
          <a:xfrm>
            <a:off x="3551668" y="2059438"/>
            <a:ext cx="4586367" cy="4522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House Owner’s Name</a:t>
            </a:r>
            <a:endParaRPr lang="en-P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3FC4A3-D844-4986-A899-088BDC4CF2E6}"/>
              </a:ext>
            </a:extLst>
          </p:cNvPr>
          <p:cNvSpPr/>
          <p:nvPr/>
        </p:nvSpPr>
        <p:spPr>
          <a:xfrm>
            <a:off x="5844849" y="4389954"/>
            <a:ext cx="2240820" cy="4659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Re-type password</a:t>
            </a:r>
            <a:endParaRPr lang="en-P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526F37-77A9-42D0-8B9B-1DD70F9AF1C5}"/>
              </a:ext>
            </a:extLst>
          </p:cNvPr>
          <p:cNvSpPr/>
          <p:nvPr/>
        </p:nvSpPr>
        <p:spPr>
          <a:xfrm>
            <a:off x="3551667" y="3196635"/>
            <a:ext cx="4586367" cy="4659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Contact Number</a:t>
            </a:r>
            <a:endParaRPr lang="en-P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6FC6BF-BA8A-4223-BF8A-5A04E1B88E18}"/>
              </a:ext>
            </a:extLst>
          </p:cNvPr>
          <p:cNvSpPr/>
          <p:nvPr/>
        </p:nvSpPr>
        <p:spPr>
          <a:xfrm>
            <a:off x="5488647" y="384041"/>
            <a:ext cx="1607341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MARKETPLACE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9757736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4E4888-8DDA-4E67-A204-75F06FCB15DA}"/>
              </a:ext>
            </a:extLst>
          </p:cNvPr>
          <p:cNvSpPr/>
          <p:nvPr/>
        </p:nvSpPr>
        <p:spPr>
          <a:xfrm>
            <a:off x="-24954" y="16002"/>
            <a:ext cx="12192000" cy="8240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2F5EAF-B876-43AE-816E-E4C6E4615B8A}"/>
              </a:ext>
            </a:extLst>
          </p:cNvPr>
          <p:cNvSpPr/>
          <p:nvPr/>
        </p:nvSpPr>
        <p:spPr>
          <a:xfrm>
            <a:off x="0" y="0"/>
            <a:ext cx="230000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68396-7378-4152-A5E5-C5450651D1C6}"/>
              </a:ext>
            </a:extLst>
          </p:cNvPr>
          <p:cNvSpPr/>
          <p:nvPr/>
        </p:nvSpPr>
        <p:spPr>
          <a:xfrm>
            <a:off x="2376" y="10639"/>
            <a:ext cx="2275051" cy="813450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40622-316C-4BF9-AC7E-BBEF16A38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" y="95025"/>
            <a:ext cx="681012" cy="6810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3B150B-981E-480B-BCDA-B45405F90EDD}"/>
              </a:ext>
            </a:extLst>
          </p:cNvPr>
          <p:cNvSpPr txBox="1"/>
          <p:nvPr/>
        </p:nvSpPr>
        <p:spPr>
          <a:xfrm>
            <a:off x="431239" y="107580"/>
            <a:ext cx="1988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GRAND RIVERSIDE         SUBDIVISION</a:t>
            </a:r>
            <a:endParaRPr lang="en-PH" sz="15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8D2113-7E9C-4861-8D34-3079A08CE135}"/>
              </a:ext>
            </a:extLst>
          </p:cNvPr>
          <p:cNvSpPr/>
          <p:nvPr/>
        </p:nvSpPr>
        <p:spPr>
          <a:xfrm>
            <a:off x="13634" y="845454"/>
            <a:ext cx="2275051" cy="56610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98D922-992D-445B-95F3-153B5BE80577}"/>
              </a:ext>
            </a:extLst>
          </p:cNvPr>
          <p:cNvSpPr txBox="1"/>
          <p:nvPr/>
        </p:nvSpPr>
        <p:spPr>
          <a:xfrm>
            <a:off x="700428" y="941769"/>
            <a:ext cx="159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 profile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11" name="Graphic 10" descr="Employee badge">
            <a:extLst>
              <a:ext uri="{FF2B5EF4-FFF2-40B4-BE49-F238E27FC236}">
                <a16:creationId xmlns:a16="http://schemas.microsoft.com/office/drawing/2014/main" id="{E0DFADD0-E96F-4C21-80F4-A505475CE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968" y="939219"/>
            <a:ext cx="379109" cy="3791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6A42E6C-A144-4199-8E1A-B44C63AD3165}"/>
              </a:ext>
            </a:extLst>
          </p:cNvPr>
          <p:cNvSpPr/>
          <p:nvPr/>
        </p:nvSpPr>
        <p:spPr>
          <a:xfrm>
            <a:off x="9766" y="1414643"/>
            <a:ext cx="2285188" cy="463097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13" name="Graphic 12" descr="Users">
            <a:extLst>
              <a:ext uri="{FF2B5EF4-FFF2-40B4-BE49-F238E27FC236}">
                <a16:creationId xmlns:a16="http://schemas.microsoft.com/office/drawing/2014/main" id="{39A9F690-10A3-4B4C-BD0F-54E9D65C8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1043" y="1495271"/>
            <a:ext cx="376043" cy="3760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7CC124-8D38-4825-889E-9F88743F96CE}"/>
              </a:ext>
            </a:extLst>
          </p:cNvPr>
          <p:cNvSpPr/>
          <p:nvPr/>
        </p:nvSpPr>
        <p:spPr>
          <a:xfrm>
            <a:off x="16251" y="2432380"/>
            <a:ext cx="2282600" cy="607626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A21D7E-6DB4-495C-8E31-DE2AA2B77645}"/>
              </a:ext>
            </a:extLst>
          </p:cNvPr>
          <p:cNvSpPr txBox="1"/>
          <p:nvPr/>
        </p:nvSpPr>
        <p:spPr>
          <a:xfrm>
            <a:off x="629597" y="2431547"/>
            <a:ext cx="1641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Rules and Regulations</a:t>
            </a:r>
            <a:endParaRPr lang="en-PH" sz="1600" dirty="0">
              <a:solidFill>
                <a:schemeClr val="bg1"/>
              </a:solidFill>
            </a:endParaRPr>
          </a:p>
        </p:txBody>
      </p:sp>
      <p:pic>
        <p:nvPicPr>
          <p:cNvPr id="16" name="Graphic 15" descr="Books">
            <a:extLst>
              <a:ext uri="{FF2B5EF4-FFF2-40B4-BE49-F238E27FC236}">
                <a16:creationId xmlns:a16="http://schemas.microsoft.com/office/drawing/2014/main" id="{91291EA8-1A1E-4414-82FB-E8191C627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0075" y="2546820"/>
            <a:ext cx="378746" cy="37874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B7E21A4-BE0C-4F3E-99AD-D090EB8A7737}"/>
              </a:ext>
            </a:extLst>
          </p:cNvPr>
          <p:cNvSpPr/>
          <p:nvPr/>
        </p:nvSpPr>
        <p:spPr>
          <a:xfrm>
            <a:off x="-11320" y="6260840"/>
            <a:ext cx="2300005" cy="56610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61CFBE-F806-4BDD-B79B-FF18240F5BEB}"/>
              </a:ext>
            </a:extLst>
          </p:cNvPr>
          <p:cNvSpPr txBox="1"/>
          <p:nvPr/>
        </p:nvSpPr>
        <p:spPr>
          <a:xfrm>
            <a:off x="603678" y="63261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6928F1-2C73-4ED4-A11C-43188D544409}"/>
              </a:ext>
            </a:extLst>
          </p:cNvPr>
          <p:cNvSpPr/>
          <p:nvPr/>
        </p:nvSpPr>
        <p:spPr>
          <a:xfrm>
            <a:off x="16250" y="1914874"/>
            <a:ext cx="2275051" cy="463097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CCTV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20" name="Graphic 19" descr="Security camera">
            <a:extLst>
              <a:ext uri="{FF2B5EF4-FFF2-40B4-BE49-F238E27FC236}">
                <a16:creationId xmlns:a16="http://schemas.microsoft.com/office/drawing/2014/main" id="{EEE20C03-D29C-4838-A8FC-8CF630CCAF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8675" y="1922875"/>
            <a:ext cx="465128" cy="46512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7291A7-53FD-47FC-A4D2-87C33F855BF2}"/>
              </a:ext>
            </a:extLst>
          </p:cNvPr>
          <p:cNvSpPr txBox="1"/>
          <p:nvPr/>
        </p:nvSpPr>
        <p:spPr>
          <a:xfrm>
            <a:off x="652175" y="1435151"/>
            <a:ext cx="1463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Organizations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31" name="Graphic 30" descr="Home">
            <a:extLst>
              <a:ext uri="{FF2B5EF4-FFF2-40B4-BE49-F238E27FC236}">
                <a16:creationId xmlns:a16="http://schemas.microsoft.com/office/drawing/2014/main" id="{7A90317A-845C-4FD5-A2AD-DF33A6C7D8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91379" y="111675"/>
            <a:ext cx="590427" cy="590427"/>
          </a:xfrm>
          <a:prstGeom prst="rect">
            <a:avLst/>
          </a:prstGeom>
        </p:spPr>
      </p:pic>
      <p:pic>
        <p:nvPicPr>
          <p:cNvPr id="32" name="Graphic 31" descr="Ringer">
            <a:extLst>
              <a:ext uri="{FF2B5EF4-FFF2-40B4-BE49-F238E27FC236}">
                <a16:creationId xmlns:a16="http://schemas.microsoft.com/office/drawing/2014/main" id="{9B927ECA-315D-4383-85E0-197D4F5258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54617" y="140318"/>
            <a:ext cx="590426" cy="590426"/>
          </a:xfrm>
          <a:prstGeom prst="rect">
            <a:avLst/>
          </a:prstGeom>
        </p:spPr>
      </p:pic>
      <p:pic>
        <p:nvPicPr>
          <p:cNvPr id="33" name="Graphic 32" descr="User">
            <a:extLst>
              <a:ext uri="{FF2B5EF4-FFF2-40B4-BE49-F238E27FC236}">
                <a16:creationId xmlns:a16="http://schemas.microsoft.com/office/drawing/2014/main" id="{9A482FB6-C709-4730-A3B0-053F696521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392763" y="122150"/>
            <a:ext cx="569478" cy="569478"/>
          </a:xfrm>
          <a:prstGeom prst="rect">
            <a:avLst/>
          </a:prstGeom>
        </p:spPr>
      </p:pic>
      <p:pic>
        <p:nvPicPr>
          <p:cNvPr id="34" name="Graphic 33" descr="Kiosk">
            <a:extLst>
              <a:ext uri="{FF2B5EF4-FFF2-40B4-BE49-F238E27FC236}">
                <a16:creationId xmlns:a16="http://schemas.microsoft.com/office/drawing/2014/main" id="{CDE358EE-7CD4-4C16-8CA5-5258DA2DDBE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17854" y="150792"/>
            <a:ext cx="569478" cy="569478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962CAA2-4F58-49F5-9FA0-FD1EEA844F26}"/>
              </a:ext>
            </a:extLst>
          </p:cNvPr>
          <p:cNvSpPr/>
          <p:nvPr/>
        </p:nvSpPr>
        <p:spPr>
          <a:xfrm>
            <a:off x="3638407" y="1864019"/>
            <a:ext cx="7323834" cy="17935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05FE3F9-650F-41A6-B612-3577644517F5}"/>
              </a:ext>
            </a:extLst>
          </p:cNvPr>
          <p:cNvSpPr/>
          <p:nvPr/>
        </p:nvSpPr>
        <p:spPr>
          <a:xfrm>
            <a:off x="3771287" y="1994171"/>
            <a:ext cx="701079" cy="67482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2FBA4D-1F6C-46F9-AF2B-2ADF33C54418}"/>
              </a:ext>
            </a:extLst>
          </p:cNvPr>
          <p:cNvSpPr txBox="1"/>
          <p:nvPr/>
        </p:nvSpPr>
        <p:spPr>
          <a:xfrm>
            <a:off x="4441724" y="2073876"/>
            <a:ext cx="2308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Juan Manalo</a:t>
            </a:r>
            <a:endParaRPr lang="en-PH" sz="1600" b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44F72B4-2A6F-46B6-AB13-5B54D7B05DF0}"/>
              </a:ext>
            </a:extLst>
          </p:cNvPr>
          <p:cNvSpPr/>
          <p:nvPr/>
        </p:nvSpPr>
        <p:spPr>
          <a:xfrm>
            <a:off x="3638408" y="954252"/>
            <a:ext cx="7323833" cy="7956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your post</a:t>
            </a:r>
            <a:endParaRPr lang="en-PH" sz="140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D986D4-DE78-45FF-B6FB-C39CDB8664D3}"/>
              </a:ext>
            </a:extLst>
          </p:cNvPr>
          <p:cNvSpPr/>
          <p:nvPr/>
        </p:nvSpPr>
        <p:spPr>
          <a:xfrm>
            <a:off x="3771287" y="1070586"/>
            <a:ext cx="640220" cy="62521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44" name="Graphic 43" descr="Detective">
            <a:extLst>
              <a:ext uri="{FF2B5EF4-FFF2-40B4-BE49-F238E27FC236}">
                <a16:creationId xmlns:a16="http://schemas.microsoft.com/office/drawing/2014/main" id="{8FAD6B25-D9DD-426B-82D2-D4C917AFD6E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04080" y="1219864"/>
            <a:ext cx="383158" cy="383158"/>
          </a:xfrm>
          <a:prstGeom prst="rect">
            <a:avLst/>
          </a:prstGeom>
        </p:spPr>
      </p:pic>
      <p:pic>
        <p:nvPicPr>
          <p:cNvPr id="45" name="Graphic 44" descr="Detective">
            <a:extLst>
              <a:ext uri="{FF2B5EF4-FFF2-40B4-BE49-F238E27FC236}">
                <a16:creationId xmlns:a16="http://schemas.microsoft.com/office/drawing/2014/main" id="{2D27174E-0F2F-41AC-9175-280EB514AC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05824" y="2114817"/>
            <a:ext cx="432003" cy="43200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F7878B2-62B8-42CE-98D0-9641F582F2F9}"/>
              </a:ext>
            </a:extLst>
          </p:cNvPr>
          <p:cNvSpPr txBox="1"/>
          <p:nvPr/>
        </p:nvSpPr>
        <p:spPr>
          <a:xfrm>
            <a:off x="4447901" y="2377971"/>
            <a:ext cx="1685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Apr 28 at 12 am</a:t>
            </a:r>
            <a:endParaRPr lang="en-PH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73A663-B245-4463-9227-783205336594}"/>
              </a:ext>
            </a:extLst>
          </p:cNvPr>
          <p:cNvSpPr txBox="1"/>
          <p:nvPr/>
        </p:nvSpPr>
        <p:spPr>
          <a:xfrm>
            <a:off x="4441724" y="2925566"/>
            <a:ext cx="2505454" cy="307777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Someone lost his bike at 5 pm </a:t>
            </a:r>
            <a:endParaRPr lang="en-PH" sz="1400" dirty="0"/>
          </a:p>
        </p:txBody>
      </p:sp>
    </p:spTree>
    <p:extLst>
      <p:ext uri="{BB962C8B-B14F-4D97-AF65-F5344CB8AC3E}">
        <p14:creationId xmlns:p14="http://schemas.microsoft.com/office/powerpoint/2010/main" val="85744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8A97B70-1428-43CA-9FFF-F430934E475E}"/>
              </a:ext>
            </a:extLst>
          </p:cNvPr>
          <p:cNvSpPr/>
          <p:nvPr/>
        </p:nvSpPr>
        <p:spPr>
          <a:xfrm>
            <a:off x="3638408" y="954252"/>
            <a:ext cx="7323833" cy="7956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your post</a:t>
            </a:r>
            <a:endParaRPr lang="en-PH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E4888-8DDA-4E67-A204-75F06FCB15DA}"/>
              </a:ext>
            </a:extLst>
          </p:cNvPr>
          <p:cNvSpPr/>
          <p:nvPr/>
        </p:nvSpPr>
        <p:spPr>
          <a:xfrm>
            <a:off x="-24954" y="16002"/>
            <a:ext cx="12192000" cy="8240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2F5EAF-B876-43AE-816E-E4C6E4615B8A}"/>
              </a:ext>
            </a:extLst>
          </p:cNvPr>
          <p:cNvSpPr/>
          <p:nvPr/>
        </p:nvSpPr>
        <p:spPr>
          <a:xfrm>
            <a:off x="0" y="0"/>
            <a:ext cx="230000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68396-7378-4152-A5E5-C5450651D1C6}"/>
              </a:ext>
            </a:extLst>
          </p:cNvPr>
          <p:cNvSpPr/>
          <p:nvPr/>
        </p:nvSpPr>
        <p:spPr>
          <a:xfrm>
            <a:off x="2376" y="10639"/>
            <a:ext cx="2275051" cy="813450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40622-316C-4BF9-AC7E-BBEF16A38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" y="95025"/>
            <a:ext cx="681012" cy="6810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3B150B-981E-480B-BCDA-B45405F90EDD}"/>
              </a:ext>
            </a:extLst>
          </p:cNvPr>
          <p:cNvSpPr txBox="1"/>
          <p:nvPr/>
        </p:nvSpPr>
        <p:spPr>
          <a:xfrm>
            <a:off x="431239" y="107580"/>
            <a:ext cx="1988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GRAND RIVERSIDE         SUBDIVISION</a:t>
            </a:r>
            <a:endParaRPr lang="en-PH" sz="15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8D2113-7E9C-4861-8D34-3079A08CE135}"/>
              </a:ext>
            </a:extLst>
          </p:cNvPr>
          <p:cNvSpPr/>
          <p:nvPr/>
        </p:nvSpPr>
        <p:spPr>
          <a:xfrm>
            <a:off x="13634" y="845454"/>
            <a:ext cx="2275051" cy="56610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98D922-992D-445B-95F3-153B5BE80577}"/>
              </a:ext>
            </a:extLst>
          </p:cNvPr>
          <p:cNvSpPr txBox="1"/>
          <p:nvPr/>
        </p:nvSpPr>
        <p:spPr>
          <a:xfrm>
            <a:off x="700428" y="941769"/>
            <a:ext cx="159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 profile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11" name="Graphic 10" descr="Employee badge">
            <a:extLst>
              <a:ext uri="{FF2B5EF4-FFF2-40B4-BE49-F238E27FC236}">
                <a16:creationId xmlns:a16="http://schemas.microsoft.com/office/drawing/2014/main" id="{E0DFADD0-E96F-4C21-80F4-A505475CE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968" y="939219"/>
            <a:ext cx="379109" cy="3791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6A42E6C-A144-4199-8E1A-B44C63AD3165}"/>
              </a:ext>
            </a:extLst>
          </p:cNvPr>
          <p:cNvSpPr/>
          <p:nvPr/>
        </p:nvSpPr>
        <p:spPr>
          <a:xfrm>
            <a:off x="9766" y="1414643"/>
            <a:ext cx="2285188" cy="463097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13" name="Graphic 12" descr="Users">
            <a:extLst>
              <a:ext uri="{FF2B5EF4-FFF2-40B4-BE49-F238E27FC236}">
                <a16:creationId xmlns:a16="http://schemas.microsoft.com/office/drawing/2014/main" id="{39A9F690-10A3-4B4C-BD0F-54E9D65C8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1043" y="1495271"/>
            <a:ext cx="376043" cy="3760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7CC124-8D38-4825-889E-9F88743F96CE}"/>
              </a:ext>
            </a:extLst>
          </p:cNvPr>
          <p:cNvSpPr/>
          <p:nvPr/>
        </p:nvSpPr>
        <p:spPr>
          <a:xfrm>
            <a:off x="16251" y="2432380"/>
            <a:ext cx="2282600" cy="607626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A21D7E-6DB4-495C-8E31-DE2AA2B77645}"/>
              </a:ext>
            </a:extLst>
          </p:cNvPr>
          <p:cNvSpPr txBox="1"/>
          <p:nvPr/>
        </p:nvSpPr>
        <p:spPr>
          <a:xfrm>
            <a:off x="629597" y="2431547"/>
            <a:ext cx="1641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Rules and Regulations</a:t>
            </a:r>
            <a:endParaRPr lang="en-PH" sz="1600" dirty="0">
              <a:solidFill>
                <a:schemeClr val="bg1"/>
              </a:solidFill>
            </a:endParaRPr>
          </a:p>
        </p:txBody>
      </p:sp>
      <p:pic>
        <p:nvPicPr>
          <p:cNvPr id="16" name="Graphic 15" descr="Books">
            <a:extLst>
              <a:ext uri="{FF2B5EF4-FFF2-40B4-BE49-F238E27FC236}">
                <a16:creationId xmlns:a16="http://schemas.microsoft.com/office/drawing/2014/main" id="{91291EA8-1A1E-4414-82FB-E8191C627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0075" y="2546820"/>
            <a:ext cx="378746" cy="37874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B7E21A4-BE0C-4F3E-99AD-D090EB8A7737}"/>
              </a:ext>
            </a:extLst>
          </p:cNvPr>
          <p:cNvSpPr/>
          <p:nvPr/>
        </p:nvSpPr>
        <p:spPr>
          <a:xfrm>
            <a:off x="-11320" y="6260840"/>
            <a:ext cx="2300005" cy="56610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61CFBE-F806-4BDD-B79B-FF18240F5BEB}"/>
              </a:ext>
            </a:extLst>
          </p:cNvPr>
          <p:cNvSpPr txBox="1"/>
          <p:nvPr/>
        </p:nvSpPr>
        <p:spPr>
          <a:xfrm>
            <a:off x="603678" y="63261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6928F1-2C73-4ED4-A11C-43188D544409}"/>
              </a:ext>
            </a:extLst>
          </p:cNvPr>
          <p:cNvSpPr/>
          <p:nvPr/>
        </p:nvSpPr>
        <p:spPr>
          <a:xfrm>
            <a:off x="16250" y="1914874"/>
            <a:ext cx="2275051" cy="463097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CCTV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20" name="Graphic 19" descr="Security camera">
            <a:extLst>
              <a:ext uri="{FF2B5EF4-FFF2-40B4-BE49-F238E27FC236}">
                <a16:creationId xmlns:a16="http://schemas.microsoft.com/office/drawing/2014/main" id="{EEE20C03-D29C-4838-A8FC-8CF630CCAF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8675" y="1922875"/>
            <a:ext cx="465128" cy="46512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7291A7-53FD-47FC-A4D2-87C33F855BF2}"/>
              </a:ext>
            </a:extLst>
          </p:cNvPr>
          <p:cNvSpPr txBox="1"/>
          <p:nvPr/>
        </p:nvSpPr>
        <p:spPr>
          <a:xfrm>
            <a:off x="652175" y="1435151"/>
            <a:ext cx="1463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Organizations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31" name="Graphic 30" descr="Home">
            <a:extLst>
              <a:ext uri="{FF2B5EF4-FFF2-40B4-BE49-F238E27FC236}">
                <a16:creationId xmlns:a16="http://schemas.microsoft.com/office/drawing/2014/main" id="{7A90317A-845C-4FD5-A2AD-DF33A6C7D8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91379" y="111675"/>
            <a:ext cx="590427" cy="590427"/>
          </a:xfrm>
          <a:prstGeom prst="rect">
            <a:avLst/>
          </a:prstGeom>
        </p:spPr>
      </p:pic>
      <p:pic>
        <p:nvPicPr>
          <p:cNvPr id="32" name="Graphic 31" descr="Ringer">
            <a:extLst>
              <a:ext uri="{FF2B5EF4-FFF2-40B4-BE49-F238E27FC236}">
                <a16:creationId xmlns:a16="http://schemas.microsoft.com/office/drawing/2014/main" id="{9B927ECA-315D-4383-85E0-197D4F5258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54617" y="140318"/>
            <a:ext cx="590426" cy="590426"/>
          </a:xfrm>
          <a:prstGeom prst="rect">
            <a:avLst/>
          </a:prstGeom>
        </p:spPr>
      </p:pic>
      <p:pic>
        <p:nvPicPr>
          <p:cNvPr id="33" name="Graphic 32" descr="User">
            <a:extLst>
              <a:ext uri="{FF2B5EF4-FFF2-40B4-BE49-F238E27FC236}">
                <a16:creationId xmlns:a16="http://schemas.microsoft.com/office/drawing/2014/main" id="{9A482FB6-C709-4730-A3B0-053F696521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392763" y="122150"/>
            <a:ext cx="569478" cy="569478"/>
          </a:xfrm>
          <a:prstGeom prst="rect">
            <a:avLst/>
          </a:prstGeom>
        </p:spPr>
      </p:pic>
      <p:pic>
        <p:nvPicPr>
          <p:cNvPr id="34" name="Graphic 33" descr="Kiosk">
            <a:extLst>
              <a:ext uri="{FF2B5EF4-FFF2-40B4-BE49-F238E27FC236}">
                <a16:creationId xmlns:a16="http://schemas.microsoft.com/office/drawing/2014/main" id="{CDE358EE-7CD4-4C16-8CA5-5258DA2DDBE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17854" y="150792"/>
            <a:ext cx="569478" cy="56947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70E3F32-CEDB-45F2-9232-787371875651}"/>
              </a:ext>
            </a:extLst>
          </p:cNvPr>
          <p:cNvSpPr/>
          <p:nvPr/>
        </p:nvSpPr>
        <p:spPr>
          <a:xfrm>
            <a:off x="3638408" y="964408"/>
            <a:ext cx="7323833" cy="78545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NOTIFICATIONS</a:t>
            </a:r>
            <a:endParaRPr lang="en-PH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D348898-E12C-452F-80FF-DC717ED17960}"/>
              </a:ext>
            </a:extLst>
          </p:cNvPr>
          <p:cNvSpPr/>
          <p:nvPr/>
        </p:nvSpPr>
        <p:spPr>
          <a:xfrm>
            <a:off x="3638408" y="2001040"/>
            <a:ext cx="7323833" cy="7859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1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426D8D-DB49-43DC-AFBA-46A9CAD16878}"/>
              </a:ext>
            </a:extLst>
          </p:cNvPr>
          <p:cNvSpPr/>
          <p:nvPr/>
        </p:nvSpPr>
        <p:spPr>
          <a:xfrm>
            <a:off x="3636003" y="2849147"/>
            <a:ext cx="7314215" cy="736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14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590E13-CA64-483F-8505-4D6E56EB0F2F}"/>
              </a:ext>
            </a:extLst>
          </p:cNvPr>
          <p:cNvSpPr/>
          <p:nvPr/>
        </p:nvSpPr>
        <p:spPr>
          <a:xfrm>
            <a:off x="3636005" y="3644286"/>
            <a:ext cx="7314213" cy="886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1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5C2F707-3BEB-4AA7-A822-ABAFBE4F9A1A}"/>
              </a:ext>
            </a:extLst>
          </p:cNvPr>
          <p:cNvSpPr/>
          <p:nvPr/>
        </p:nvSpPr>
        <p:spPr>
          <a:xfrm>
            <a:off x="3636004" y="4609271"/>
            <a:ext cx="7308900" cy="886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BDDC31-3509-4EBC-BA2E-BE98CB7D7419}"/>
              </a:ext>
            </a:extLst>
          </p:cNvPr>
          <p:cNvSpPr txBox="1"/>
          <p:nvPr/>
        </p:nvSpPr>
        <p:spPr>
          <a:xfrm>
            <a:off x="4708120" y="2111537"/>
            <a:ext cx="5257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Anna Palma posted in KILAY</a:t>
            </a:r>
            <a:endParaRPr lang="en-PH" sz="16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02B727-6A95-49BC-9A9B-590E5AA4FAA7}"/>
              </a:ext>
            </a:extLst>
          </p:cNvPr>
          <p:cNvSpPr txBox="1"/>
          <p:nvPr/>
        </p:nvSpPr>
        <p:spPr>
          <a:xfrm>
            <a:off x="4681806" y="2904922"/>
            <a:ext cx="5059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 new events added in HOA</a:t>
            </a:r>
            <a:endParaRPr lang="en-PH" sz="1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01921E-9579-4820-9BC7-1361366C7305}"/>
              </a:ext>
            </a:extLst>
          </p:cNvPr>
          <p:cNvSpPr txBox="1"/>
          <p:nvPr/>
        </p:nvSpPr>
        <p:spPr>
          <a:xfrm>
            <a:off x="4708120" y="3895468"/>
            <a:ext cx="5257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Julian Carlo posted in SAMAHAN NG MGA KABATAAN </a:t>
            </a:r>
            <a:endParaRPr lang="en-PH" sz="16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55870FB-99FD-4CE5-8996-7F478EE4C473}"/>
              </a:ext>
            </a:extLst>
          </p:cNvPr>
          <p:cNvSpPr txBox="1"/>
          <p:nvPr/>
        </p:nvSpPr>
        <p:spPr>
          <a:xfrm>
            <a:off x="4708120" y="4860454"/>
            <a:ext cx="5257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There are new posts in KILAY</a:t>
            </a:r>
            <a:endParaRPr lang="en-PH" sz="16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07EA05F-29EC-4796-9CB4-CDA5465D31A6}"/>
              </a:ext>
            </a:extLst>
          </p:cNvPr>
          <p:cNvSpPr/>
          <p:nvPr/>
        </p:nvSpPr>
        <p:spPr>
          <a:xfrm>
            <a:off x="3901389" y="2930047"/>
            <a:ext cx="608962" cy="5869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2A82178-4B0D-48F8-A231-6A5C89C232AE}"/>
              </a:ext>
            </a:extLst>
          </p:cNvPr>
          <p:cNvSpPr/>
          <p:nvPr/>
        </p:nvSpPr>
        <p:spPr>
          <a:xfrm>
            <a:off x="3855501" y="3842008"/>
            <a:ext cx="608962" cy="5869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CC26E81-B639-4BC8-B994-C19966053D35}"/>
              </a:ext>
            </a:extLst>
          </p:cNvPr>
          <p:cNvSpPr/>
          <p:nvPr/>
        </p:nvSpPr>
        <p:spPr>
          <a:xfrm>
            <a:off x="3901389" y="4759066"/>
            <a:ext cx="608962" cy="5869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7" name="Graphic 56" descr="Programmer">
            <a:extLst>
              <a:ext uri="{FF2B5EF4-FFF2-40B4-BE49-F238E27FC236}">
                <a16:creationId xmlns:a16="http://schemas.microsoft.com/office/drawing/2014/main" id="{A46BF72D-F243-4A3E-B5C6-22E7EF6ADD7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99983" y="3916023"/>
            <a:ext cx="412234" cy="412234"/>
          </a:xfrm>
          <a:prstGeom prst="rect">
            <a:avLst/>
          </a:prstGeom>
        </p:spPr>
      </p:pic>
      <p:pic>
        <p:nvPicPr>
          <p:cNvPr id="58" name="Graphic 57" descr="Group of women">
            <a:extLst>
              <a:ext uri="{FF2B5EF4-FFF2-40B4-BE49-F238E27FC236}">
                <a16:creationId xmlns:a16="http://schemas.microsoft.com/office/drawing/2014/main" id="{04C27D3A-951D-4B67-8C95-5D8FAA9E1DB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27686" y="4860454"/>
            <a:ext cx="386495" cy="386495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84C99DB9-E5AB-4165-8BDA-96514F28F47D}"/>
              </a:ext>
            </a:extLst>
          </p:cNvPr>
          <p:cNvSpPr/>
          <p:nvPr/>
        </p:nvSpPr>
        <p:spPr>
          <a:xfrm>
            <a:off x="3901389" y="2081578"/>
            <a:ext cx="608962" cy="5869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0" name="Graphic 59" descr="Cowboy">
            <a:extLst>
              <a:ext uri="{FF2B5EF4-FFF2-40B4-BE49-F238E27FC236}">
                <a16:creationId xmlns:a16="http://schemas.microsoft.com/office/drawing/2014/main" id="{28F93461-EA91-449F-83A4-A070B3D9433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7686" y="2215316"/>
            <a:ext cx="407319" cy="407319"/>
          </a:xfrm>
          <a:prstGeom prst="rect">
            <a:avLst/>
          </a:prstGeom>
        </p:spPr>
      </p:pic>
      <p:pic>
        <p:nvPicPr>
          <p:cNvPr id="61" name="Graphic 60" descr="House">
            <a:extLst>
              <a:ext uri="{FF2B5EF4-FFF2-40B4-BE49-F238E27FC236}">
                <a16:creationId xmlns:a16="http://schemas.microsoft.com/office/drawing/2014/main" id="{5D3B334C-0FDF-444F-988C-E1740DED531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999522" y="3016577"/>
            <a:ext cx="412695" cy="41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156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8A97B70-1428-43CA-9FFF-F430934E475E}"/>
              </a:ext>
            </a:extLst>
          </p:cNvPr>
          <p:cNvSpPr/>
          <p:nvPr/>
        </p:nvSpPr>
        <p:spPr>
          <a:xfrm>
            <a:off x="3638408" y="954252"/>
            <a:ext cx="7323833" cy="7956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your post</a:t>
            </a:r>
            <a:endParaRPr lang="en-PH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E4888-8DDA-4E67-A204-75F06FCB15DA}"/>
              </a:ext>
            </a:extLst>
          </p:cNvPr>
          <p:cNvSpPr/>
          <p:nvPr/>
        </p:nvSpPr>
        <p:spPr>
          <a:xfrm>
            <a:off x="-24954" y="16002"/>
            <a:ext cx="12192000" cy="8240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2F5EAF-B876-43AE-816E-E4C6E4615B8A}"/>
              </a:ext>
            </a:extLst>
          </p:cNvPr>
          <p:cNvSpPr/>
          <p:nvPr/>
        </p:nvSpPr>
        <p:spPr>
          <a:xfrm>
            <a:off x="0" y="0"/>
            <a:ext cx="230000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68396-7378-4152-A5E5-C5450651D1C6}"/>
              </a:ext>
            </a:extLst>
          </p:cNvPr>
          <p:cNvSpPr/>
          <p:nvPr/>
        </p:nvSpPr>
        <p:spPr>
          <a:xfrm>
            <a:off x="2376" y="10639"/>
            <a:ext cx="2275051" cy="813450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40622-316C-4BF9-AC7E-BBEF16A38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" y="95025"/>
            <a:ext cx="681012" cy="6810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3B150B-981E-480B-BCDA-B45405F90EDD}"/>
              </a:ext>
            </a:extLst>
          </p:cNvPr>
          <p:cNvSpPr txBox="1"/>
          <p:nvPr/>
        </p:nvSpPr>
        <p:spPr>
          <a:xfrm>
            <a:off x="431239" y="107580"/>
            <a:ext cx="1988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GRAND RIVERSIDE         SUBDIVISION</a:t>
            </a:r>
            <a:endParaRPr lang="en-PH" sz="15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8D2113-7E9C-4861-8D34-3079A08CE135}"/>
              </a:ext>
            </a:extLst>
          </p:cNvPr>
          <p:cNvSpPr/>
          <p:nvPr/>
        </p:nvSpPr>
        <p:spPr>
          <a:xfrm>
            <a:off x="13634" y="845454"/>
            <a:ext cx="2275051" cy="56610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98D922-992D-445B-95F3-153B5BE80577}"/>
              </a:ext>
            </a:extLst>
          </p:cNvPr>
          <p:cNvSpPr txBox="1"/>
          <p:nvPr/>
        </p:nvSpPr>
        <p:spPr>
          <a:xfrm>
            <a:off x="700428" y="941769"/>
            <a:ext cx="159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 profile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11" name="Graphic 10" descr="Employee badge">
            <a:extLst>
              <a:ext uri="{FF2B5EF4-FFF2-40B4-BE49-F238E27FC236}">
                <a16:creationId xmlns:a16="http://schemas.microsoft.com/office/drawing/2014/main" id="{E0DFADD0-E96F-4C21-80F4-A505475CE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968" y="939219"/>
            <a:ext cx="379109" cy="3791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6A42E6C-A144-4199-8E1A-B44C63AD3165}"/>
              </a:ext>
            </a:extLst>
          </p:cNvPr>
          <p:cNvSpPr/>
          <p:nvPr/>
        </p:nvSpPr>
        <p:spPr>
          <a:xfrm>
            <a:off x="9766" y="1414643"/>
            <a:ext cx="2285188" cy="463097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13" name="Graphic 12" descr="Users">
            <a:extLst>
              <a:ext uri="{FF2B5EF4-FFF2-40B4-BE49-F238E27FC236}">
                <a16:creationId xmlns:a16="http://schemas.microsoft.com/office/drawing/2014/main" id="{39A9F690-10A3-4B4C-BD0F-54E9D65C8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1043" y="1495271"/>
            <a:ext cx="376043" cy="3760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7CC124-8D38-4825-889E-9F88743F96CE}"/>
              </a:ext>
            </a:extLst>
          </p:cNvPr>
          <p:cNvSpPr/>
          <p:nvPr/>
        </p:nvSpPr>
        <p:spPr>
          <a:xfrm>
            <a:off x="16251" y="2432380"/>
            <a:ext cx="2282600" cy="607626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A21D7E-6DB4-495C-8E31-DE2AA2B77645}"/>
              </a:ext>
            </a:extLst>
          </p:cNvPr>
          <p:cNvSpPr txBox="1"/>
          <p:nvPr/>
        </p:nvSpPr>
        <p:spPr>
          <a:xfrm>
            <a:off x="629597" y="2431547"/>
            <a:ext cx="1641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Rules and Regulations</a:t>
            </a:r>
            <a:endParaRPr lang="en-PH" sz="1600" dirty="0">
              <a:solidFill>
                <a:schemeClr val="bg1"/>
              </a:solidFill>
            </a:endParaRPr>
          </a:p>
        </p:txBody>
      </p:sp>
      <p:pic>
        <p:nvPicPr>
          <p:cNvPr id="16" name="Graphic 15" descr="Books">
            <a:extLst>
              <a:ext uri="{FF2B5EF4-FFF2-40B4-BE49-F238E27FC236}">
                <a16:creationId xmlns:a16="http://schemas.microsoft.com/office/drawing/2014/main" id="{91291EA8-1A1E-4414-82FB-E8191C627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0075" y="2546820"/>
            <a:ext cx="378746" cy="37874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B7E21A4-BE0C-4F3E-99AD-D090EB8A7737}"/>
              </a:ext>
            </a:extLst>
          </p:cNvPr>
          <p:cNvSpPr/>
          <p:nvPr/>
        </p:nvSpPr>
        <p:spPr>
          <a:xfrm>
            <a:off x="-11320" y="6260840"/>
            <a:ext cx="2300005" cy="56610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61CFBE-F806-4BDD-B79B-FF18240F5BEB}"/>
              </a:ext>
            </a:extLst>
          </p:cNvPr>
          <p:cNvSpPr txBox="1"/>
          <p:nvPr/>
        </p:nvSpPr>
        <p:spPr>
          <a:xfrm>
            <a:off x="603678" y="63261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6928F1-2C73-4ED4-A11C-43188D544409}"/>
              </a:ext>
            </a:extLst>
          </p:cNvPr>
          <p:cNvSpPr/>
          <p:nvPr/>
        </p:nvSpPr>
        <p:spPr>
          <a:xfrm>
            <a:off x="16250" y="1914874"/>
            <a:ext cx="2275051" cy="463097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CCTV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20" name="Graphic 19" descr="Security camera">
            <a:extLst>
              <a:ext uri="{FF2B5EF4-FFF2-40B4-BE49-F238E27FC236}">
                <a16:creationId xmlns:a16="http://schemas.microsoft.com/office/drawing/2014/main" id="{EEE20C03-D29C-4838-A8FC-8CF630CCAF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8675" y="1922875"/>
            <a:ext cx="465128" cy="46512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7291A7-53FD-47FC-A4D2-87C33F855BF2}"/>
              </a:ext>
            </a:extLst>
          </p:cNvPr>
          <p:cNvSpPr txBox="1"/>
          <p:nvPr/>
        </p:nvSpPr>
        <p:spPr>
          <a:xfrm>
            <a:off x="652175" y="1435151"/>
            <a:ext cx="1463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Organizations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31" name="Graphic 30" descr="Home">
            <a:extLst>
              <a:ext uri="{FF2B5EF4-FFF2-40B4-BE49-F238E27FC236}">
                <a16:creationId xmlns:a16="http://schemas.microsoft.com/office/drawing/2014/main" id="{7A90317A-845C-4FD5-A2AD-DF33A6C7D8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91379" y="111675"/>
            <a:ext cx="590427" cy="590427"/>
          </a:xfrm>
          <a:prstGeom prst="rect">
            <a:avLst/>
          </a:prstGeom>
        </p:spPr>
      </p:pic>
      <p:pic>
        <p:nvPicPr>
          <p:cNvPr id="32" name="Graphic 31" descr="Ringer">
            <a:extLst>
              <a:ext uri="{FF2B5EF4-FFF2-40B4-BE49-F238E27FC236}">
                <a16:creationId xmlns:a16="http://schemas.microsoft.com/office/drawing/2014/main" id="{9B927ECA-315D-4383-85E0-197D4F5258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54617" y="140318"/>
            <a:ext cx="590426" cy="590426"/>
          </a:xfrm>
          <a:prstGeom prst="rect">
            <a:avLst/>
          </a:prstGeom>
        </p:spPr>
      </p:pic>
      <p:pic>
        <p:nvPicPr>
          <p:cNvPr id="33" name="Graphic 32" descr="User">
            <a:extLst>
              <a:ext uri="{FF2B5EF4-FFF2-40B4-BE49-F238E27FC236}">
                <a16:creationId xmlns:a16="http://schemas.microsoft.com/office/drawing/2014/main" id="{9A482FB6-C709-4730-A3B0-053F696521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392763" y="122150"/>
            <a:ext cx="569478" cy="569478"/>
          </a:xfrm>
          <a:prstGeom prst="rect">
            <a:avLst/>
          </a:prstGeom>
        </p:spPr>
      </p:pic>
      <p:pic>
        <p:nvPicPr>
          <p:cNvPr id="34" name="Graphic 33" descr="Kiosk">
            <a:extLst>
              <a:ext uri="{FF2B5EF4-FFF2-40B4-BE49-F238E27FC236}">
                <a16:creationId xmlns:a16="http://schemas.microsoft.com/office/drawing/2014/main" id="{CDE358EE-7CD4-4C16-8CA5-5258DA2DDBE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17854" y="150792"/>
            <a:ext cx="569478" cy="56947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70E3F32-CEDB-45F2-9232-787371875651}"/>
              </a:ext>
            </a:extLst>
          </p:cNvPr>
          <p:cNvSpPr/>
          <p:nvPr/>
        </p:nvSpPr>
        <p:spPr>
          <a:xfrm>
            <a:off x="3638408" y="964408"/>
            <a:ext cx="7323833" cy="78545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NOTIFICATIONS</a:t>
            </a:r>
            <a:endParaRPr lang="en-PH" b="1" dirty="0"/>
          </a:p>
        </p:txBody>
      </p:sp>
      <p:sp>
        <p:nvSpPr>
          <p:cNvPr id="68" name="Flowchart: Alternate Process 67">
            <a:extLst>
              <a:ext uri="{FF2B5EF4-FFF2-40B4-BE49-F238E27FC236}">
                <a16:creationId xmlns:a16="http://schemas.microsoft.com/office/drawing/2014/main" id="{5F01A146-13D0-408F-A324-5AB53D48F0D0}"/>
              </a:ext>
            </a:extLst>
          </p:cNvPr>
          <p:cNvSpPr/>
          <p:nvPr/>
        </p:nvSpPr>
        <p:spPr>
          <a:xfrm>
            <a:off x="3634337" y="1974073"/>
            <a:ext cx="2145840" cy="53503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DA182EC-9A16-46B7-A2D0-DADB91C4FC07}"/>
              </a:ext>
            </a:extLst>
          </p:cNvPr>
          <p:cNvSpPr txBox="1"/>
          <p:nvPr/>
        </p:nvSpPr>
        <p:spPr>
          <a:xfrm>
            <a:off x="4475307" y="2047689"/>
            <a:ext cx="129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Categories</a:t>
            </a:r>
            <a:endParaRPr lang="en-PH" b="1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BBF03D6-6B34-4146-AFDD-EE811C60A154}"/>
              </a:ext>
            </a:extLst>
          </p:cNvPr>
          <p:cNvSpPr/>
          <p:nvPr/>
        </p:nvSpPr>
        <p:spPr>
          <a:xfrm>
            <a:off x="3634336" y="2683433"/>
            <a:ext cx="2300005" cy="4499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1400" dirty="0"/>
          </a:p>
        </p:txBody>
      </p:sp>
      <p:pic>
        <p:nvPicPr>
          <p:cNvPr id="47" name="Graphic 46" descr="Burger and drink">
            <a:extLst>
              <a:ext uri="{FF2B5EF4-FFF2-40B4-BE49-F238E27FC236}">
                <a16:creationId xmlns:a16="http://schemas.microsoft.com/office/drawing/2014/main" id="{83F1ADEE-E7D1-4814-9024-E76270157B2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814429" y="2654109"/>
            <a:ext cx="508600" cy="5086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4034C53-9D9F-4D86-AF37-38CABC3BC8B0}"/>
              </a:ext>
            </a:extLst>
          </p:cNvPr>
          <p:cNvSpPr txBox="1"/>
          <p:nvPr/>
        </p:nvSpPr>
        <p:spPr>
          <a:xfrm>
            <a:off x="4516036" y="2714852"/>
            <a:ext cx="107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Foods</a:t>
            </a:r>
            <a:endParaRPr lang="en-PH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EDA88E1-1F23-4407-9D93-25A2BE9FD711}"/>
              </a:ext>
            </a:extLst>
          </p:cNvPr>
          <p:cNvSpPr/>
          <p:nvPr/>
        </p:nvSpPr>
        <p:spPr>
          <a:xfrm>
            <a:off x="3634335" y="3220359"/>
            <a:ext cx="2300005" cy="4499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14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4710CFF-BF53-4283-B13F-E55083389026}"/>
              </a:ext>
            </a:extLst>
          </p:cNvPr>
          <p:cNvSpPr/>
          <p:nvPr/>
        </p:nvSpPr>
        <p:spPr>
          <a:xfrm>
            <a:off x="3634334" y="4321147"/>
            <a:ext cx="2300005" cy="4499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14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FE1DB1C-C9AB-4401-832D-4C365A168912}"/>
              </a:ext>
            </a:extLst>
          </p:cNvPr>
          <p:cNvSpPr/>
          <p:nvPr/>
        </p:nvSpPr>
        <p:spPr>
          <a:xfrm>
            <a:off x="3634336" y="4909107"/>
            <a:ext cx="2300005" cy="4499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14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441BAA-DC03-4C98-84AF-71F61AD696CC}"/>
              </a:ext>
            </a:extLst>
          </p:cNvPr>
          <p:cNvSpPr/>
          <p:nvPr/>
        </p:nvSpPr>
        <p:spPr>
          <a:xfrm>
            <a:off x="3634335" y="3781614"/>
            <a:ext cx="2300005" cy="4499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1400" dirty="0"/>
          </a:p>
        </p:txBody>
      </p:sp>
      <p:pic>
        <p:nvPicPr>
          <p:cNvPr id="64" name="Graphic 63" descr="Dress">
            <a:extLst>
              <a:ext uri="{FF2B5EF4-FFF2-40B4-BE49-F238E27FC236}">
                <a16:creationId xmlns:a16="http://schemas.microsoft.com/office/drawing/2014/main" id="{7F02A1A7-A1CE-445C-BFE9-03CDB08125B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814429" y="3226469"/>
            <a:ext cx="384851" cy="38485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1FBFB71-4DC5-4ED7-82F7-8CCCED18BA7F}"/>
              </a:ext>
            </a:extLst>
          </p:cNvPr>
          <p:cNvSpPr txBox="1"/>
          <p:nvPr/>
        </p:nvSpPr>
        <p:spPr>
          <a:xfrm>
            <a:off x="4169073" y="3223852"/>
            <a:ext cx="208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Items of clothing</a:t>
            </a:r>
            <a:endParaRPr lang="en-PH" dirty="0"/>
          </a:p>
        </p:txBody>
      </p:sp>
      <p:pic>
        <p:nvPicPr>
          <p:cNvPr id="66" name="Graphic 65" descr="Books">
            <a:extLst>
              <a:ext uri="{FF2B5EF4-FFF2-40B4-BE49-F238E27FC236}">
                <a16:creationId xmlns:a16="http://schemas.microsoft.com/office/drawing/2014/main" id="{5BD80CBA-0EED-43FF-B777-80BDF21BBB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14429" y="3807183"/>
            <a:ext cx="422445" cy="422445"/>
          </a:xfrm>
          <a:prstGeom prst="rect">
            <a:avLst/>
          </a:prstGeom>
        </p:spPr>
      </p:pic>
      <p:pic>
        <p:nvPicPr>
          <p:cNvPr id="67" name="Graphic 66" descr="Medicine">
            <a:extLst>
              <a:ext uri="{FF2B5EF4-FFF2-40B4-BE49-F238E27FC236}">
                <a16:creationId xmlns:a16="http://schemas.microsoft.com/office/drawing/2014/main" id="{E3839D71-4D92-42AE-992C-39D73D63397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784981" y="4330995"/>
            <a:ext cx="449951" cy="449951"/>
          </a:xfrm>
          <a:prstGeom prst="rect">
            <a:avLst/>
          </a:prstGeom>
        </p:spPr>
      </p:pic>
      <p:pic>
        <p:nvPicPr>
          <p:cNvPr id="45" name="Graphic 44" descr="Scissors">
            <a:extLst>
              <a:ext uri="{FF2B5EF4-FFF2-40B4-BE49-F238E27FC236}">
                <a16:creationId xmlns:a16="http://schemas.microsoft.com/office/drawing/2014/main" id="{90365489-0C8A-4889-B3CA-C6718D80A3A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04925" y="4932708"/>
            <a:ext cx="384851" cy="38485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6C37ABC-71F7-476A-BAB8-D7D206B7E824}"/>
              </a:ext>
            </a:extLst>
          </p:cNvPr>
          <p:cNvSpPr txBox="1"/>
          <p:nvPr/>
        </p:nvSpPr>
        <p:spPr>
          <a:xfrm>
            <a:off x="4199280" y="3792506"/>
            <a:ext cx="189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School Supplies</a:t>
            </a:r>
            <a:endParaRPr lang="en-PH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C577FB-F7E0-41A4-A667-CC26EBEEC30A}"/>
              </a:ext>
            </a:extLst>
          </p:cNvPr>
          <p:cNvSpPr txBox="1"/>
          <p:nvPr/>
        </p:nvSpPr>
        <p:spPr>
          <a:xfrm>
            <a:off x="4272098" y="4295754"/>
            <a:ext cx="187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Pharmacy</a:t>
            </a:r>
            <a:endParaRPr lang="en-PH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EEEFD4-8832-4F51-BE1A-66247206B5A9}"/>
              </a:ext>
            </a:extLst>
          </p:cNvPr>
          <p:cNvSpPr txBox="1"/>
          <p:nvPr/>
        </p:nvSpPr>
        <p:spPr>
          <a:xfrm>
            <a:off x="4111326" y="4918954"/>
            <a:ext cx="224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Salon/Barbershop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9709574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407206-9463-4D19-82F7-BFD2A6593E4B}"/>
              </a:ext>
            </a:extLst>
          </p:cNvPr>
          <p:cNvSpPr/>
          <p:nvPr/>
        </p:nvSpPr>
        <p:spPr>
          <a:xfrm>
            <a:off x="-1" y="0"/>
            <a:ext cx="12191999" cy="700379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D1C8A-61FB-47E2-A588-F1BE005B75DD}"/>
              </a:ext>
            </a:extLst>
          </p:cNvPr>
          <p:cNvSpPr/>
          <p:nvPr/>
        </p:nvSpPr>
        <p:spPr>
          <a:xfrm>
            <a:off x="0" y="0"/>
            <a:ext cx="12191999" cy="11191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31298-F9F7-4432-A3B5-B1D9BBCB4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2" y="260761"/>
            <a:ext cx="1795856" cy="1795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E5F3BC-42F0-4EF4-9D7B-8A99C2A1DB18}"/>
              </a:ext>
            </a:extLst>
          </p:cNvPr>
          <p:cNvSpPr/>
          <p:nvPr/>
        </p:nvSpPr>
        <p:spPr>
          <a:xfrm>
            <a:off x="3750615" y="385331"/>
            <a:ext cx="1503297" cy="48008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HOME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EC391A-73AF-4C0A-914C-BFD9C7885B81}"/>
              </a:ext>
            </a:extLst>
          </p:cNvPr>
          <p:cNvSpPr/>
          <p:nvPr/>
        </p:nvSpPr>
        <p:spPr>
          <a:xfrm>
            <a:off x="7151949" y="385334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7C5007-C3E4-4DE5-B121-28CD1F9A13F5}"/>
              </a:ext>
            </a:extLst>
          </p:cNvPr>
          <p:cNvSpPr/>
          <p:nvPr/>
        </p:nvSpPr>
        <p:spPr>
          <a:xfrm>
            <a:off x="8790666" y="385333"/>
            <a:ext cx="1503295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CONTACT US</a:t>
            </a:r>
            <a:endParaRPr lang="en-P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E5E8FD-C6D8-4269-B187-9B550D3CF7D7}"/>
              </a:ext>
            </a:extLst>
          </p:cNvPr>
          <p:cNvSpPr/>
          <p:nvPr/>
        </p:nvSpPr>
        <p:spPr>
          <a:xfrm>
            <a:off x="10429382" y="385332"/>
            <a:ext cx="1503294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JOIN US</a:t>
            </a:r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7349BE-5C0E-4ADC-981F-4A2A10B1EF75}"/>
              </a:ext>
            </a:extLst>
          </p:cNvPr>
          <p:cNvSpPr txBox="1"/>
          <p:nvPr/>
        </p:nvSpPr>
        <p:spPr>
          <a:xfrm>
            <a:off x="4970284" y="1575970"/>
            <a:ext cx="2521706" cy="58477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ABOUT US</a:t>
            </a:r>
            <a:endParaRPr lang="en-PH" sz="3200" dirty="0">
              <a:latin typeface="Garamond" panose="02020404030301010803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0E0DE2-EE40-4DCC-88B1-8FDA15DF7590}"/>
              </a:ext>
            </a:extLst>
          </p:cNvPr>
          <p:cNvSpPr/>
          <p:nvPr/>
        </p:nvSpPr>
        <p:spPr>
          <a:xfrm>
            <a:off x="382139" y="2387371"/>
            <a:ext cx="5821714" cy="417904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B6D8CF-8220-4368-A82F-DD7F9460631A}"/>
              </a:ext>
            </a:extLst>
          </p:cNvPr>
          <p:cNvSpPr txBox="1"/>
          <p:nvPr/>
        </p:nvSpPr>
        <p:spPr>
          <a:xfrm>
            <a:off x="515233" y="3429000"/>
            <a:ext cx="53316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     A place unlike any other. Located In General Trias Cavite, this place is different than any community you have ever experienced... the first of its kind in the area. A place where the streets are lined with trees, the porches are made for interaction, and the neighborhoods are unique and have a rhythm all their own. A place that celebrates wide-open spaces and the beauty of the land. A place where living life in perfect harmony truly does come easy.</a:t>
            </a:r>
            <a:endParaRPr lang="en-PH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D60498-E6D3-4003-8918-DAE9ABBEF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993" y="2387371"/>
            <a:ext cx="5286081" cy="4179048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7567279-E823-4E4A-A763-AA32EF9BF1B9}"/>
              </a:ext>
            </a:extLst>
          </p:cNvPr>
          <p:cNvSpPr txBox="1"/>
          <p:nvPr/>
        </p:nvSpPr>
        <p:spPr>
          <a:xfrm>
            <a:off x="8966436" y="5265660"/>
            <a:ext cx="31089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…</a:t>
            </a:r>
            <a:endParaRPr lang="en-PH" sz="88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83E76C-9E48-4191-AE42-530E70CFED8B}"/>
              </a:ext>
            </a:extLst>
          </p:cNvPr>
          <p:cNvSpPr txBox="1"/>
          <p:nvPr/>
        </p:nvSpPr>
        <p:spPr>
          <a:xfrm>
            <a:off x="596671" y="2675754"/>
            <a:ext cx="5168778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Welcome to Grand Riverside Subdivision</a:t>
            </a:r>
            <a:endParaRPr lang="en-PH" sz="2400" dirty="0">
              <a:latin typeface="Garamond" panose="02020404030301010803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F0C302-AC8E-4075-8507-B057967DDEE7}"/>
              </a:ext>
            </a:extLst>
          </p:cNvPr>
          <p:cNvSpPr/>
          <p:nvPr/>
        </p:nvSpPr>
        <p:spPr>
          <a:xfrm>
            <a:off x="5400182" y="385332"/>
            <a:ext cx="1607341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MARKETPLACE</a:t>
            </a:r>
            <a:endParaRPr lang="en-PH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FAAC39-AB1B-6215-5B78-076BA0008ED8}"/>
              </a:ext>
            </a:extLst>
          </p:cNvPr>
          <p:cNvGrpSpPr/>
          <p:nvPr/>
        </p:nvGrpSpPr>
        <p:grpSpPr>
          <a:xfrm>
            <a:off x="835560" y="273780"/>
            <a:ext cx="8537040" cy="5289480"/>
            <a:chOff x="835560" y="273780"/>
            <a:chExt cx="8537040" cy="528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A7738ED-4E09-7054-E9D7-D57B4E9B84F8}"/>
                    </a:ext>
                  </a:extLst>
                </p14:cNvPr>
                <p14:cNvContentPartPr/>
                <p14:nvPr/>
              </p14:nvContentPartPr>
              <p14:xfrm>
                <a:off x="3268080" y="273780"/>
                <a:ext cx="5190480" cy="52894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A7738ED-4E09-7054-E9D7-D57B4E9B84F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59080" y="265140"/>
                  <a:ext cx="5208120" cy="53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DC7F9F6-DC17-57E7-16D6-67404E9DE784}"/>
                    </a:ext>
                  </a:extLst>
                </p14:cNvPr>
                <p14:cNvContentPartPr/>
                <p14:nvPr/>
              </p14:nvContentPartPr>
              <p14:xfrm>
                <a:off x="835560" y="616860"/>
                <a:ext cx="8537040" cy="39758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DC7F9F6-DC17-57E7-16D6-67404E9DE78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6560" y="607860"/>
                  <a:ext cx="8554680" cy="3993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3893085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4E4888-8DDA-4E67-A204-75F06FCB15DA}"/>
              </a:ext>
            </a:extLst>
          </p:cNvPr>
          <p:cNvSpPr/>
          <p:nvPr/>
        </p:nvSpPr>
        <p:spPr>
          <a:xfrm>
            <a:off x="-24954" y="16002"/>
            <a:ext cx="12192000" cy="8240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2F5EAF-B876-43AE-816E-E4C6E4615B8A}"/>
              </a:ext>
            </a:extLst>
          </p:cNvPr>
          <p:cNvSpPr/>
          <p:nvPr/>
        </p:nvSpPr>
        <p:spPr>
          <a:xfrm>
            <a:off x="0" y="0"/>
            <a:ext cx="230000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68396-7378-4152-A5E5-C5450651D1C6}"/>
              </a:ext>
            </a:extLst>
          </p:cNvPr>
          <p:cNvSpPr/>
          <p:nvPr/>
        </p:nvSpPr>
        <p:spPr>
          <a:xfrm>
            <a:off x="2376" y="10639"/>
            <a:ext cx="2275051" cy="813450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40622-316C-4BF9-AC7E-BBEF16A38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" y="95025"/>
            <a:ext cx="681012" cy="6810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3B150B-981E-480B-BCDA-B45405F90EDD}"/>
              </a:ext>
            </a:extLst>
          </p:cNvPr>
          <p:cNvSpPr txBox="1"/>
          <p:nvPr/>
        </p:nvSpPr>
        <p:spPr>
          <a:xfrm>
            <a:off x="431239" y="107580"/>
            <a:ext cx="1988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GRAND RIVERSIDE         SUBDIVISION</a:t>
            </a:r>
            <a:endParaRPr lang="en-PH" sz="15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8D2113-7E9C-4861-8D34-3079A08CE135}"/>
              </a:ext>
            </a:extLst>
          </p:cNvPr>
          <p:cNvSpPr/>
          <p:nvPr/>
        </p:nvSpPr>
        <p:spPr>
          <a:xfrm>
            <a:off x="13634" y="845454"/>
            <a:ext cx="2275051" cy="56610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98D922-992D-445B-95F3-153B5BE80577}"/>
              </a:ext>
            </a:extLst>
          </p:cNvPr>
          <p:cNvSpPr txBox="1"/>
          <p:nvPr/>
        </p:nvSpPr>
        <p:spPr>
          <a:xfrm>
            <a:off x="700428" y="941769"/>
            <a:ext cx="159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 profile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11" name="Graphic 10" descr="Employee badge">
            <a:extLst>
              <a:ext uri="{FF2B5EF4-FFF2-40B4-BE49-F238E27FC236}">
                <a16:creationId xmlns:a16="http://schemas.microsoft.com/office/drawing/2014/main" id="{E0DFADD0-E96F-4C21-80F4-A505475CE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968" y="939219"/>
            <a:ext cx="379109" cy="3791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6A42E6C-A144-4199-8E1A-B44C63AD3165}"/>
              </a:ext>
            </a:extLst>
          </p:cNvPr>
          <p:cNvSpPr/>
          <p:nvPr/>
        </p:nvSpPr>
        <p:spPr>
          <a:xfrm>
            <a:off x="9766" y="1414643"/>
            <a:ext cx="2285188" cy="463097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13" name="Graphic 12" descr="Users">
            <a:extLst>
              <a:ext uri="{FF2B5EF4-FFF2-40B4-BE49-F238E27FC236}">
                <a16:creationId xmlns:a16="http://schemas.microsoft.com/office/drawing/2014/main" id="{39A9F690-10A3-4B4C-BD0F-54E9D65C8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1043" y="1495271"/>
            <a:ext cx="376043" cy="3760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7CC124-8D38-4825-889E-9F88743F96CE}"/>
              </a:ext>
            </a:extLst>
          </p:cNvPr>
          <p:cNvSpPr/>
          <p:nvPr/>
        </p:nvSpPr>
        <p:spPr>
          <a:xfrm>
            <a:off x="16251" y="2432380"/>
            <a:ext cx="2282600" cy="607626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A21D7E-6DB4-495C-8E31-DE2AA2B77645}"/>
              </a:ext>
            </a:extLst>
          </p:cNvPr>
          <p:cNvSpPr txBox="1"/>
          <p:nvPr/>
        </p:nvSpPr>
        <p:spPr>
          <a:xfrm>
            <a:off x="629597" y="2431547"/>
            <a:ext cx="1641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Rules and Regulations</a:t>
            </a:r>
            <a:endParaRPr lang="en-PH" sz="1600" dirty="0">
              <a:solidFill>
                <a:schemeClr val="bg1"/>
              </a:solidFill>
            </a:endParaRPr>
          </a:p>
        </p:txBody>
      </p:sp>
      <p:pic>
        <p:nvPicPr>
          <p:cNvPr id="16" name="Graphic 15" descr="Books">
            <a:extLst>
              <a:ext uri="{FF2B5EF4-FFF2-40B4-BE49-F238E27FC236}">
                <a16:creationId xmlns:a16="http://schemas.microsoft.com/office/drawing/2014/main" id="{91291EA8-1A1E-4414-82FB-E8191C627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0075" y="2546820"/>
            <a:ext cx="378746" cy="37874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B7E21A4-BE0C-4F3E-99AD-D090EB8A7737}"/>
              </a:ext>
            </a:extLst>
          </p:cNvPr>
          <p:cNvSpPr/>
          <p:nvPr/>
        </p:nvSpPr>
        <p:spPr>
          <a:xfrm>
            <a:off x="-11320" y="6260840"/>
            <a:ext cx="2300005" cy="56610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61CFBE-F806-4BDD-B79B-FF18240F5BEB}"/>
              </a:ext>
            </a:extLst>
          </p:cNvPr>
          <p:cNvSpPr txBox="1"/>
          <p:nvPr/>
        </p:nvSpPr>
        <p:spPr>
          <a:xfrm>
            <a:off x="603678" y="63261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6928F1-2C73-4ED4-A11C-43188D544409}"/>
              </a:ext>
            </a:extLst>
          </p:cNvPr>
          <p:cNvSpPr/>
          <p:nvPr/>
        </p:nvSpPr>
        <p:spPr>
          <a:xfrm>
            <a:off x="16250" y="1914874"/>
            <a:ext cx="2275051" cy="463097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CCTV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20" name="Graphic 19" descr="Security camera">
            <a:extLst>
              <a:ext uri="{FF2B5EF4-FFF2-40B4-BE49-F238E27FC236}">
                <a16:creationId xmlns:a16="http://schemas.microsoft.com/office/drawing/2014/main" id="{EEE20C03-D29C-4838-A8FC-8CF630CCAF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8675" y="1922875"/>
            <a:ext cx="465128" cy="46512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7291A7-53FD-47FC-A4D2-87C33F855BF2}"/>
              </a:ext>
            </a:extLst>
          </p:cNvPr>
          <p:cNvSpPr txBox="1"/>
          <p:nvPr/>
        </p:nvSpPr>
        <p:spPr>
          <a:xfrm>
            <a:off x="652175" y="1435151"/>
            <a:ext cx="1463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Organizations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31" name="Graphic 30" descr="Home">
            <a:extLst>
              <a:ext uri="{FF2B5EF4-FFF2-40B4-BE49-F238E27FC236}">
                <a16:creationId xmlns:a16="http://schemas.microsoft.com/office/drawing/2014/main" id="{7A90317A-845C-4FD5-A2AD-DF33A6C7D8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91379" y="111675"/>
            <a:ext cx="590427" cy="590427"/>
          </a:xfrm>
          <a:prstGeom prst="rect">
            <a:avLst/>
          </a:prstGeom>
        </p:spPr>
      </p:pic>
      <p:pic>
        <p:nvPicPr>
          <p:cNvPr id="32" name="Graphic 31" descr="Ringer">
            <a:extLst>
              <a:ext uri="{FF2B5EF4-FFF2-40B4-BE49-F238E27FC236}">
                <a16:creationId xmlns:a16="http://schemas.microsoft.com/office/drawing/2014/main" id="{9B927ECA-315D-4383-85E0-197D4F5258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54617" y="140318"/>
            <a:ext cx="590426" cy="590426"/>
          </a:xfrm>
          <a:prstGeom prst="rect">
            <a:avLst/>
          </a:prstGeom>
        </p:spPr>
      </p:pic>
      <p:pic>
        <p:nvPicPr>
          <p:cNvPr id="33" name="Graphic 32" descr="User">
            <a:extLst>
              <a:ext uri="{FF2B5EF4-FFF2-40B4-BE49-F238E27FC236}">
                <a16:creationId xmlns:a16="http://schemas.microsoft.com/office/drawing/2014/main" id="{9A482FB6-C709-4730-A3B0-053F696521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392763" y="122150"/>
            <a:ext cx="569478" cy="569478"/>
          </a:xfrm>
          <a:prstGeom prst="rect">
            <a:avLst/>
          </a:prstGeom>
        </p:spPr>
      </p:pic>
      <p:pic>
        <p:nvPicPr>
          <p:cNvPr id="34" name="Graphic 33" descr="Kiosk">
            <a:extLst>
              <a:ext uri="{FF2B5EF4-FFF2-40B4-BE49-F238E27FC236}">
                <a16:creationId xmlns:a16="http://schemas.microsoft.com/office/drawing/2014/main" id="{CDE358EE-7CD4-4C16-8CA5-5258DA2DDBE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17854" y="150792"/>
            <a:ext cx="569478" cy="56947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105FE3F9-650F-41A6-B612-3577644517F5}"/>
              </a:ext>
            </a:extLst>
          </p:cNvPr>
          <p:cNvSpPr/>
          <p:nvPr/>
        </p:nvSpPr>
        <p:spPr>
          <a:xfrm>
            <a:off x="3203002" y="1345878"/>
            <a:ext cx="1243745" cy="123490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2FBA4D-1F6C-46F9-AF2B-2ADF33C54418}"/>
              </a:ext>
            </a:extLst>
          </p:cNvPr>
          <p:cNvSpPr txBox="1"/>
          <p:nvPr/>
        </p:nvSpPr>
        <p:spPr>
          <a:xfrm>
            <a:off x="4497315" y="1558127"/>
            <a:ext cx="2308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Juan Manalo</a:t>
            </a:r>
            <a:endParaRPr lang="en-PH" sz="2800" b="1" dirty="0"/>
          </a:p>
        </p:txBody>
      </p:sp>
      <p:pic>
        <p:nvPicPr>
          <p:cNvPr id="45" name="Graphic 44" descr="Detective">
            <a:extLst>
              <a:ext uri="{FF2B5EF4-FFF2-40B4-BE49-F238E27FC236}">
                <a16:creationId xmlns:a16="http://schemas.microsoft.com/office/drawing/2014/main" id="{2D27174E-0F2F-41AC-9175-280EB514AC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23007" y="1558127"/>
            <a:ext cx="854303" cy="8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9014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7B0EB1-AE83-4BC3-A317-CE459BFE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140" y="0"/>
            <a:ext cx="620171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ECE21C-2652-49FD-85F4-5E389285F6FD}"/>
              </a:ext>
            </a:extLst>
          </p:cNvPr>
          <p:cNvSpPr/>
          <p:nvPr/>
        </p:nvSpPr>
        <p:spPr>
          <a:xfrm>
            <a:off x="4449666" y="922632"/>
            <a:ext cx="3240505" cy="48928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5826C5-64F6-4825-B109-0024DFA05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76" y="2013899"/>
            <a:ext cx="2046477" cy="20464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B88BBA-B682-4D0F-AE05-8C1DA8CB601D}"/>
              </a:ext>
            </a:extLst>
          </p:cNvPr>
          <p:cNvSpPr/>
          <p:nvPr/>
        </p:nvSpPr>
        <p:spPr>
          <a:xfrm>
            <a:off x="4659198" y="4090899"/>
            <a:ext cx="30844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COMMUNITY ORGANIZATIONS</a:t>
            </a:r>
            <a:endParaRPr lang="en-PH" sz="16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59749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A9C474-2D47-45C3-8E41-EB8BB983C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140" y="0"/>
            <a:ext cx="620171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29BC70-77BC-43F6-B659-25F5C369321F}"/>
              </a:ext>
            </a:extLst>
          </p:cNvPr>
          <p:cNvSpPr/>
          <p:nvPr/>
        </p:nvSpPr>
        <p:spPr>
          <a:xfrm>
            <a:off x="4475746" y="884912"/>
            <a:ext cx="3240505" cy="48928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D0917F-37E9-4596-B8C5-155C92CAD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117" y="884912"/>
            <a:ext cx="3269760" cy="4937014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182617-733F-43FD-8E40-21BE58A08B64}"/>
              </a:ext>
            </a:extLst>
          </p:cNvPr>
          <p:cNvSpPr/>
          <p:nvPr/>
        </p:nvSpPr>
        <p:spPr>
          <a:xfrm>
            <a:off x="4671420" y="2205762"/>
            <a:ext cx="2849154" cy="3110644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FFFFEA-392B-4E8D-A08D-17B5B85DDD09}"/>
              </a:ext>
            </a:extLst>
          </p:cNvPr>
          <p:cNvSpPr/>
          <p:nvPr/>
        </p:nvSpPr>
        <p:spPr>
          <a:xfrm>
            <a:off x="4825656" y="2546215"/>
            <a:ext cx="2524830" cy="4212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Email Address</a:t>
            </a:r>
            <a:endParaRPr lang="en-PH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4DC397-4DF9-4EE0-B707-564CC8F0E337}"/>
              </a:ext>
            </a:extLst>
          </p:cNvPr>
          <p:cNvSpPr/>
          <p:nvPr/>
        </p:nvSpPr>
        <p:spPr>
          <a:xfrm>
            <a:off x="4848211" y="3087200"/>
            <a:ext cx="2524830" cy="4395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Password</a:t>
            </a:r>
            <a:endParaRPr lang="en-PH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7F3C4-7644-4650-B275-856288F3AB05}"/>
              </a:ext>
            </a:extLst>
          </p:cNvPr>
          <p:cNvSpPr/>
          <p:nvPr/>
        </p:nvSpPr>
        <p:spPr>
          <a:xfrm>
            <a:off x="5441065" y="3816819"/>
            <a:ext cx="1243268" cy="31532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SUBMIT</a:t>
            </a:r>
            <a:endParaRPr lang="en-PH" sz="14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87E7CE-C93F-410B-B757-38DFDFDBFDBB}"/>
              </a:ext>
            </a:extLst>
          </p:cNvPr>
          <p:cNvSpPr/>
          <p:nvPr/>
        </p:nvSpPr>
        <p:spPr>
          <a:xfrm>
            <a:off x="5171096" y="4275441"/>
            <a:ext cx="1849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chemeClr val="bg1"/>
                </a:solidFill>
              </a:rPr>
              <a:t>Forgot your password?</a:t>
            </a:r>
            <a:endParaRPr lang="en-PH" sz="1400" u="sng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7AB4D-0828-403E-AE48-BFE1B61C9EEE}"/>
              </a:ext>
            </a:extLst>
          </p:cNvPr>
          <p:cNvSpPr/>
          <p:nvPr/>
        </p:nvSpPr>
        <p:spPr>
          <a:xfrm>
            <a:off x="5107314" y="4808710"/>
            <a:ext cx="2006623" cy="3783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CREATE NEW ACCOUNT</a:t>
            </a:r>
            <a:endParaRPr lang="en-PH" sz="1400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042C14-6B3D-45B2-AEEF-E868D1334EE7}"/>
              </a:ext>
            </a:extLst>
          </p:cNvPr>
          <p:cNvCxnSpPr>
            <a:cxnSpLocks/>
          </p:cNvCxnSpPr>
          <p:nvPr/>
        </p:nvCxnSpPr>
        <p:spPr>
          <a:xfrm>
            <a:off x="4686049" y="4652238"/>
            <a:ext cx="284915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10091A2-8B43-4046-A770-936334E34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727" y="996278"/>
            <a:ext cx="832687" cy="8326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0024460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7B0EB1-AE83-4BC3-A317-CE459BFE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724" y="-49094"/>
            <a:ext cx="6201719" cy="67055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DE3B58-EA6C-46ED-BC0E-66BAB3A81BC9}"/>
              </a:ext>
            </a:extLst>
          </p:cNvPr>
          <p:cNvSpPr/>
          <p:nvPr/>
        </p:nvSpPr>
        <p:spPr>
          <a:xfrm>
            <a:off x="4460906" y="907037"/>
            <a:ext cx="3225356" cy="59634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236F98-E016-4CF7-ADF5-4E6F803FD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66" y="1066798"/>
            <a:ext cx="338491" cy="344557"/>
          </a:xfrm>
          <a:prstGeom prst="rect">
            <a:avLst/>
          </a:prstGeom>
        </p:spPr>
      </p:pic>
      <p:pic>
        <p:nvPicPr>
          <p:cNvPr id="21" name="Graphic 20" descr="Home">
            <a:extLst>
              <a:ext uri="{FF2B5EF4-FFF2-40B4-BE49-F238E27FC236}">
                <a16:creationId xmlns:a16="http://schemas.microsoft.com/office/drawing/2014/main" id="{F150E736-009C-4B6B-92CF-290E2EC1E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6164" y="1066797"/>
            <a:ext cx="344557" cy="344557"/>
          </a:xfrm>
          <a:prstGeom prst="rect">
            <a:avLst/>
          </a:prstGeom>
        </p:spPr>
      </p:pic>
      <p:pic>
        <p:nvPicPr>
          <p:cNvPr id="23" name="Graphic 22" descr="Ringer">
            <a:extLst>
              <a:ext uri="{FF2B5EF4-FFF2-40B4-BE49-F238E27FC236}">
                <a16:creationId xmlns:a16="http://schemas.microsoft.com/office/drawing/2014/main" id="{CBAA94C6-3A09-4C6B-B4C6-30BF88059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8244" y="1066797"/>
            <a:ext cx="346073" cy="346073"/>
          </a:xfrm>
          <a:prstGeom prst="rect">
            <a:avLst/>
          </a:prstGeom>
        </p:spPr>
      </p:pic>
      <p:pic>
        <p:nvPicPr>
          <p:cNvPr id="25" name="Graphic 24" descr="User">
            <a:extLst>
              <a:ext uri="{FF2B5EF4-FFF2-40B4-BE49-F238E27FC236}">
                <a16:creationId xmlns:a16="http://schemas.microsoft.com/office/drawing/2014/main" id="{7F83BFEB-3F9A-407C-964B-148C25ABC2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1908" y="1065281"/>
            <a:ext cx="346073" cy="34607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1F2D808B-CD66-4A32-A019-C15B8799DA8A}"/>
              </a:ext>
            </a:extLst>
          </p:cNvPr>
          <p:cNvSpPr/>
          <p:nvPr/>
        </p:nvSpPr>
        <p:spPr>
          <a:xfrm>
            <a:off x="4828270" y="2507514"/>
            <a:ext cx="458905" cy="4644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BADF54-F9C8-4A18-B150-4E50FBFBEBEE}"/>
              </a:ext>
            </a:extLst>
          </p:cNvPr>
          <p:cNvSpPr txBox="1"/>
          <p:nvPr/>
        </p:nvSpPr>
        <p:spPr>
          <a:xfrm>
            <a:off x="5287175" y="2559244"/>
            <a:ext cx="2308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Juan Manalo</a:t>
            </a:r>
            <a:endParaRPr lang="en-PH" sz="14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739BFB-FB83-429C-8B2F-DFE96E0F7EE5}"/>
              </a:ext>
            </a:extLst>
          </p:cNvPr>
          <p:cNvSpPr/>
          <p:nvPr/>
        </p:nvSpPr>
        <p:spPr>
          <a:xfrm>
            <a:off x="4588566" y="1690254"/>
            <a:ext cx="3006818" cy="5754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your post</a:t>
            </a:r>
            <a:endParaRPr lang="en-PH" sz="14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D69621A-72B3-4BFD-A236-C5CDF95EEA8C}"/>
              </a:ext>
            </a:extLst>
          </p:cNvPr>
          <p:cNvSpPr/>
          <p:nvPr/>
        </p:nvSpPr>
        <p:spPr>
          <a:xfrm>
            <a:off x="4828270" y="1753322"/>
            <a:ext cx="458905" cy="4644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27" name="Graphic 26" descr="Detective">
            <a:extLst>
              <a:ext uri="{FF2B5EF4-FFF2-40B4-BE49-F238E27FC236}">
                <a16:creationId xmlns:a16="http://schemas.microsoft.com/office/drawing/2014/main" id="{256E51A5-C3F4-42D1-907E-CE4041FC2E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00105" y="1820338"/>
            <a:ext cx="315234" cy="315234"/>
          </a:xfrm>
          <a:prstGeom prst="rect">
            <a:avLst/>
          </a:prstGeom>
        </p:spPr>
      </p:pic>
      <p:pic>
        <p:nvPicPr>
          <p:cNvPr id="33" name="Graphic 32" descr="Detective">
            <a:extLst>
              <a:ext uri="{FF2B5EF4-FFF2-40B4-BE49-F238E27FC236}">
                <a16:creationId xmlns:a16="http://schemas.microsoft.com/office/drawing/2014/main" id="{F0ED1CDA-F207-47F0-8F03-9342FE93B0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00105" y="2582102"/>
            <a:ext cx="315234" cy="31523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E0DC632-A6D4-40A5-92F5-6DE3096053F5}"/>
              </a:ext>
            </a:extLst>
          </p:cNvPr>
          <p:cNvSpPr txBox="1"/>
          <p:nvPr/>
        </p:nvSpPr>
        <p:spPr>
          <a:xfrm>
            <a:off x="5339036" y="2774225"/>
            <a:ext cx="1685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Apr 28 at 12 am</a:t>
            </a:r>
            <a:endParaRPr lang="en-PH" sz="1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A5B3F5-3875-4A95-ADF4-D61801700647}"/>
              </a:ext>
            </a:extLst>
          </p:cNvPr>
          <p:cNvSpPr/>
          <p:nvPr/>
        </p:nvSpPr>
        <p:spPr>
          <a:xfrm>
            <a:off x="4738442" y="2418660"/>
            <a:ext cx="2446553" cy="2033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54D90C-BA37-4074-B6E8-C3B396B01D8E}"/>
              </a:ext>
            </a:extLst>
          </p:cNvPr>
          <p:cNvSpPr txBox="1"/>
          <p:nvPr/>
        </p:nvSpPr>
        <p:spPr>
          <a:xfrm>
            <a:off x="4927057" y="3194418"/>
            <a:ext cx="1833854" cy="523220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Someone lost his bike at 5 pm </a:t>
            </a:r>
            <a:endParaRPr lang="en-PH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37895A-1D23-4A2F-A342-33999B9FEA3F}"/>
              </a:ext>
            </a:extLst>
          </p:cNvPr>
          <p:cNvSpPr/>
          <p:nvPr/>
        </p:nvSpPr>
        <p:spPr>
          <a:xfrm>
            <a:off x="4460906" y="907036"/>
            <a:ext cx="2300005" cy="47256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1B7FF43-484D-44CC-83E7-60CEB4D25E85}"/>
              </a:ext>
            </a:extLst>
          </p:cNvPr>
          <p:cNvSpPr/>
          <p:nvPr/>
        </p:nvSpPr>
        <p:spPr>
          <a:xfrm>
            <a:off x="4460906" y="907759"/>
            <a:ext cx="2300005" cy="88555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9B3CB35-0EFF-48CE-B952-D25BECEA7B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599" y="940902"/>
            <a:ext cx="740238" cy="7402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FE18ADB-45D9-4A5C-A3D0-15CAE75C28B5}"/>
              </a:ext>
            </a:extLst>
          </p:cNvPr>
          <p:cNvSpPr txBox="1"/>
          <p:nvPr/>
        </p:nvSpPr>
        <p:spPr>
          <a:xfrm>
            <a:off x="4836197" y="1051761"/>
            <a:ext cx="2174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Bahnschrift" panose="020B0502040204020203" pitchFamily="34" charset="0"/>
              </a:rPr>
              <a:t>GRAND RIVERSIDE         SUBDIVISION</a:t>
            </a:r>
            <a:endParaRPr lang="en-PH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0DAD8A-2C07-405C-9B17-DC28936D4A1A}"/>
              </a:ext>
            </a:extLst>
          </p:cNvPr>
          <p:cNvSpPr/>
          <p:nvPr/>
        </p:nvSpPr>
        <p:spPr>
          <a:xfrm>
            <a:off x="4453036" y="2397029"/>
            <a:ext cx="2285188" cy="463097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47" name="Graphic 46" descr="Users">
            <a:extLst>
              <a:ext uri="{FF2B5EF4-FFF2-40B4-BE49-F238E27FC236}">
                <a16:creationId xmlns:a16="http://schemas.microsoft.com/office/drawing/2014/main" id="{E9FF22EF-2135-4965-A48E-C2D0182A30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64313" y="2477657"/>
            <a:ext cx="376043" cy="37604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557B914-51AD-4281-8B34-69BB4F5D68CE}"/>
              </a:ext>
            </a:extLst>
          </p:cNvPr>
          <p:cNvSpPr txBox="1"/>
          <p:nvPr/>
        </p:nvSpPr>
        <p:spPr>
          <a:xfrm>
            <a:off x="5033964" y="2450509"/>
            <a:ext cx="1463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Organizations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D2F1457-2232-4427-862E-7BAB9D3642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04072" y="2959323"/>
            <a:ext cx="264351" cy="264351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A9657D5-5DC3-4D89-A96F-63E0930DF68F}"/>
              </a:ext>
            </a:extLst>
          </p:cNvPr>
          <p:cNvSpPr/>
          <p:nvPr/>
        </p:nvSpPr>
        <p:spPr>
          <a:xfrm>
            <a:off x="6835040" y="3396137"/>
            <a:ext cx="2119463" cy="463097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5A7E2F-9CDD-4598-95CE-AF8BB6581257}"/>
              </a:ext>
            </a:extLst>
          </p:cNvPr>
          <p:cNvSpPr txBox="1"/>
          <p:nvPr/>
        </p:nvSpPr>
        <p:spPr>
          <a:xfrm>
            <a:off x="7353383" y="3395322"/>
            <a:ext cx="1537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SAMAHAN NG MGA KABATAAN</a:t>
            </a:r>
            <a:endParaRPr lang="en-PH" sz="1400" dirty="0">
              <a:solidFill>
                <a:schemeClr val="bg1"/>
              </a:solidFill>
            </a:endParaRPr>
          </a:p>
        </p:txBody>
      </p:sp>
      <p:pic>
        <p:nvPicPr>
          <p:cNvPr id="68" name="Graphic 67" descr="Group of women">
            <a:extLst>
              <a:ext uri="{FF2B5EF4-FFF2-40B4-BE49-F238E27FC236}">
                <a16:creationId xmlns:a16="http://schemas.microsoft.com/office/drawing/2014/main" id="{3F07681D-CE73-4828-B050-0F650B68BE1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57704" y="3471043"/>
            <a:ext cx="386495" cy="386495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CCC4B47A-0F43-4DF6-9BBB-CDC9A1FD144C}"/>
              </a:ext>
            </a:extLst>
          </p:cNvPr>
          <p:cNvSpPr/>
          <p:nvPr/>
        </p:nvSpPr>
        <p:spPr>
          <a:xfrm>
            <a:off x="4459521" y="3414766"/>
            <a:ext cx="2282600" cy="607626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20D54A4-8AFE-404A-BA51-D5E6CED02B76}"/>
              </a:ext>
            </a:extLst>
          </p:cNvPr>
          <p:cNvSpPr txBox="1"/>
          <p:nvPr/>
        </p:nvSpPr>
        <p:spPr>
          <a:xfrm>
            <a:off x="5095445" y="3413933"/>
            <a:ext cx="1641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Rules and Regulations</a:t>
            </a:r>
            <a:endParaRPr lang="en-PH" sz="1600" dirty="0">
              <a:solidFill>
                <a:schemeClr val="bg1"/>
              </a:solidFill>
            </a:endParaRPr>
          </a:p>
        </p:txBody>
      </p:sp>
      <p:pic>
        <p:nvPicPr>
          <p:cNvPr id="74" name="Graphic 73" descr="Books">
            <a:extLst>
              <a:ext uri="{FF2B5EF4-FFF2-40B4-BE49-F238E27FC236}">
                <a16:creationId xmlns:a16="http://schemas.microsoft.com/office/drawing/2014/main" id="{54DA0D0C-38A1-445A-BCA1-FA3569A5064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633345" y="3529206"/>
            <a:ext cx="378746" cy="37874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4D0F716-4473-458A-A3C8-AA0B8F17BA87}"/>
              </a:ext>
            </a:extLst>
          </p:cNvPr>
          <p:cNvSpPr/>
          <p:nvPr/>
        </p:nvSpPr>
        <p:spPr>
          <a:xfrm>
            <a:off x="4459521" y="1794534"/>
            <a:ext cx="2275051" cy="56610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6A91D32-7835-44D2-B00A-1D68DC41C6F8}"/>
              </a:ext>
            </a:extLst>
          </p:cNvPr>
          <p:cNvSpPr txBox="1"/>
          <p:nvPr/>
        </p:nvSpPr>
        <p:spPr>
          <a:xfrm>
            <a:off x="5146315" y="1890849"/>
            <a:ext cx="159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 profile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78" name="Graphic 77" descr="Employee badge">
            <a:extLst>
              <a:ext uri="{FF2B5EF4-FFF2-40B4-BE49-F238E27FC236}">
                <a16:creationId xmlns:a16="http://schemas.microsoft.com/office/drawing/2014/main" id="{020889A7-109C-431F-A40B-59C49F8FFB9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654855" y="1888299"/>
            <a:ext cx="379109" cy="379109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A81CE133-DE07-492F-9E6A-FEC915FFA4E0}"/>
              </a:ext>
            </a:extLst>
          </p:cNvPr>
          <p:cNvSpPr/>
          <p:nvPr/>
        </p:nvSpPr>
        <p:spPr>
          <a:xfrm>
            <a:off x="4443270" y="5100402"/>
            <a:ext cx="2300005" cy="56610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B0551D3-60B5-4174-9B6C-0DBB43867349}"/>
              </a:ext>
            </a:extLst>
          </p:cNvPr>
          <p:cNvSpPr txBox="1"/>
          <p:nvPr/>
        </p:nvSpPr>
        <p:spPr>
          <a:xfrm>
            <a:off x="5168575" y="52093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17293F5-57F2-40FA-978F-B0AE08484F8B}"/>
              </a:ext>
            </a:extLst>
          </p:cNvPr>
          <p:cNvSpPr/>
          <p:nvPr/>
        </p:nvSpPr>
        <p:spPr>
          <a:xfrm>
            <a:off x="4459520" y="2897260"/>
            <a:ext cx="2275051" cy="463097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CCTV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4" name="Graphic 3" descr="Security camera">
            <a:extLst>
              <a:ext uri="{FF2B5EF4-FFF2-40B4-BE49-F238E27FC236}">
                <a16:creationId xmlns:a16="http://schemas.microsoft.com/office/drawing/2014/main" id="{0885BCDB-CFEA-4EA7-9951-DA0F00593EE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41945" y="2905261"/>
            <a:ext cx="465128" cy="46512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A90D4B5-4152-405C-80C4-B5137C102105}"/>
              </a:ext>
            </a:extLst>
          </p:cNvPr>
          <p:cNvSpPr/>
          <p:nvPr/>
        </p:nvSpPr>
        <p:spPr>
          <a:xfrm>
            <a:off x="6831571" y="2407672"/>
            <a:ext cx="2119463" cy="463097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EF3E70-F6B0-40A3-BB47-B173860187B8}"/>
              </a:ext>
            </a:extLst>
          </p:cNvPr>
          <p:cNvSpPr txBox="1"/>
          <p:nvPr/>
        </p:nvSpPr>
        <p:spPr>
          <a:xfrm>
            <a:off x="7503403" y="2505833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HOA</a:t>
            </a:r>
          </a:p>
        </p:txBody>
      </p:sp>
      <p:pic>
        <p:nvPicPr>
          <p:cNvPr id="50" name="Graphic 49" descr="House">
            <a:extLst>
              <a:ext uri="{FF2B5EF4-FFF2-40B4-BE49-F238E27FC236}">
                <a16:creationId xmlns:a16="http://schemas.microsoft.com/office/drawing/2014/main" id="{AAE1536C-53A7-479A-80A3-11265E6BE0B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951884" y="2434976"/>
            <a:ext cx="412695" cy="41269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D3B4ED54-DD4A-4711-9B9A-237789233DC5}"/>
              </a:ext>
            </a:extLst>
          </p:cNvPr>
          <p:cNvSpPr/>
          <p:nvPr/>
        </p:nvSpPr>
        <p:spPr>
          <a:xfrm>
            <a:off x="6829784" y="2895511"/>
            <a:ext cx="2119463" cy="463097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6DFD15-0CD5-4710-A13F-E405586E99B2}"/>
              </a:ext>
            </a:extLst>
          </p:cNvPr>
          <p:cNvSpPr txBox="1"/>
          <p:nvPr/>
        </p:nvSpPr>
        <p:spPr>
          <a:xfrm>
            <a:off x="7455631" y="297860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KILAY</a:t>
            </a:r>
            <a:endParaRPr lang="en-PH" sz="1600" dirty="0">
              <a:solidFill>
                <a:schemeClr val="bg1"/>
              </a:solidFill>
            </a:endParaRPr>
          </a:p>
        </p:txBody>
      </p:sp>
      <p:pic>
        <p:nvPicPr>
          <p:cNvPr id="54" name="Graphic 53" descr="Group of women">
            <a:extLst>
              <a:ext uri="{FF2B5EF4-FFF2-40B4-BE49-F238E27FC236}">
                <a16:creationId xmlns:a16="http://schemas.microsoft.com/office/drawing/2014/main" id="{1A53285C-4CC5-4387-8CB0-D1C4449F921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42969" y="2992580"/>
            <a:ext cx="386495" cy="38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8610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7B0EB1-AE83-4BC3-A317-CE459BFE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724" y="-49094"/>
            <a:ext cx="6201719" cy="67055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DE3B58-EA6C-46ED-BC0E-66BAB3A81BC9}"/>
              </a:ext>
            </a:extLst>
          </p:cNvPr>
          <p:cNvSpPr/>
          <p:nvPr/>
        </p:nvSpPr>
        <p:spPr>
          <a:xfrm>
            <a:off x="4460906" y="907037"/>
            <a:ext cx="3225356" cy="59634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236F98-E016-4CF7-ADF5-4E6F803FD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66" y="1066798"/>
            <a:ext cx="338491" cy="344557"/>
          </a:xfrm>
          <a:prstGeom prst="rect">
            <a:avLst/>
          </a:prstGeom>
        </p:spPr>
      </p:pic>
      <p:pic>
        <p:nvPicPr>
          <p:cNvPr id="21" name="Graphic 20" descr="Home">
            <a:extLst>
              <a:ext uri="{FF2B5EF4-FFF2-40B4-BE49-F238E27FC236}">
                <a16:creationId xmlns:a16="http://schemas.microsoft.com/office/drawing/2014/main" id="{F150E736-009C-4B6B-92CF-290E2EC1E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6164" y="1066797"/>
            <a:ext cx="344557" cy="344557"/>
          </a:xfrm>
          <a:prstGeom prst="rect">
            <a:avLst/>
          </a:prstGeom>
        </p:spPr>
      </p:pic>
      <p:pic>
        <p:nvPicPr>
          <p:cNvPr id="23" name="Graphic 22" descr="Ringer">
            <a:extLst>
              <a:ext uri="{FF2B5EF4-FFF2-40B4-BE49-F238E27FC236}">
                <a16:creationId xmlns:a16="http://schemas.microsoft.com/office/drawing/2014/main" id="{CBAA94C6-3A09-4C6B-B4C6-30BF88059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8244" y="1066797"/>
            <a:ext cx="346073" cy="346073"/>
          </a:xfrm>
          <a:prstGeom prst="rect">
            <a:avLst/>
          </a:prstGeom>
        </p:spPr>
      </p:pic>
      <p:pic>
        <p:nvPicPr>
          <p:cNvPr id="25" name="Graphic 24" descr="User">
            <a:extLst>
              <a:ext uri="{FF2B5EF4-FFF2-40B4-BE49-F238E27FC236}">
                <a16:creationId xmlns:a16="http://schemas.microsoft.com/office/drawing/2014/main" id="{7F83BFEB-3F9A-407C-964B-148C25ABC2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1908" y="1065281"/>
            <a:ext cx="346073" cy="34607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1F2D808B-CD66-4A32-A019-C15B8799DA8A}"/>
              </a:ext>
            </a:extLst>
          </p:cNvPr>
          <p:cNvSpPr/>
          <p:nvPr/>
        </p:nvSpPr>
        <p:spPr>
          <a:xfrm>
            <a:off x="4828270" y="2507514"/>
            <a:ext cx="458905" cy="4644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BADF54-F9C8-4A18-B150-4E50FBFBEBEE}"/>
              </a:ext>
            </a:extLst>
          </p:cNvPr>
          <p:cNvSpPr txBox="1"/>
          <p:nvPr/>
        </p:nvSpPr>
        <p:spPr>
          <a:xfrm>
            <a:off x="5287175" y="2559244"/>
            <a:ext cx="2308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Juan Manalo</a:t>
            </a:r>
            <a:endParaRPr lang="en-PH" sz="14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739BFB-FB83-429C-8B2F-DFE96E0F7EE5}"/>
              </a:ext>
            </a:extLst>
          </p:cNvPr>
          <p:cNvSpPr/>
          <p:nvPr/>
        </p:nvSpPr>
        <p:spPr>
          <a:xfrm>
            <a:off x="4588566" y="1690254"/>
            <a:ext cx="3006818" cy="5754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your post</a:t>
            </a:r>
            <a:endParaRPr lang="en-PH" sz="14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D69621A-72B3-4BFD-A236-C5CDF95EEA8C}"/>
              </a:ext>
            </a:extLst>
          </p:cNvPr>
          <p:cNvSpPr/>
          <p:nvPr/>
        </p:nvSpPr>
        <p:spPr>
          <a:xfrm>
            <a:off x="4828270" y="1753322"/>
            <a:ext cx="458905" cy="4644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27" name="Graphic 26" descr="Detective">
            <a:extLst>
              <a:ext uri="{FF2B5EF4-FFF2-40B4-BE49-F238E27FC236}">
                <a16:creationId xmlns:a16="http://schemas.microsoft.com/office/drawing/2014/main" id="{256E51A5-C3F4-42D1-907E-CE4041FC2E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00105" y="1820338"/>
            <a:ext cx="315234" cy="315234"/>
          </a:xfrm>
          <a:prstGeom prst="rect">
            <a:avLst/>
          </a:prstGeom>
        </p:spPr>
      </p:pic>
      <p:pic>
        <p:nvPicPr>
          <p:cNvPr id="33" name="Graphic 32" descr="Detective">
            <a:extLst>
              <a:ext uri="{FF2B5EF4-FFF2-40B4-BE49-F238E27FC236}">
                <a16:creationId xmlns:a16="http://schemas.microsoft.com/office/drawing/2014/main" id="{F0ED1CDA-F207-47F0-8F03-9342FE93B0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00105" y="2582102"/>
            <a:ext cx="315234" cy="31523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E0DC632-A6D4-40A5-92F5-6DE3096053F5}"/>
              </a:ext>
            </a:extLst>
          </p:cNvPr>
          <p:cNvSpPr txBox="1"/>
          <p:nvPr/>
        </p:nvSpPr>
        <p:spPr>
          <a:xfrm>
            <a:off x="5339036" y="2774225"/>
            <a:ext cx="1685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Apr 28 at 12 am</a:t>
            </a:r>
            <a:endParaRPr lang="en-PH" sz="1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A5B3F5-3875-4A95-ADF4-D61801700647}"/>
              </a:ext>
            </a:extLst>
          </p:cNvPr>
          <p:cNvSpPr/>
          <p:nvPr/>
        </p:nvSpPr>
        <p:spPr>
          <a:xfrm>
            <a:off x="4738442" y="2418660"/>
            <a:ext cx="2446553" cy="2033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54D90C-BA37-4074-B6E8-C3B396B01D8E}"/>
              </a:ext>
            </a:extLst>
          </p:cNvPr>
          <p:cNvSpPr txBox="1"/>
          <p:nvPr/>
        </p:nvSpPr>
        <p:spPr>
          <a:xfrm>
            <a:off x="4927057" y="3194418"/>
            <a:ext cx="1833854" cy="523220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Someone lost his bike at 5 pm </a:t>
            </a:r>
            <a:endParaRPr lang="en-PH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37895A-1D23-4A2F-A342-33999B9FEA3F}"/>
              </a:ext>
            </a:extLst>
          </p:cNvPr>
          <p:cNvSpPr/>
          <p:nvPr/>
        </p:nvSpPr>
        <p:spPr>
          <a:xfrm>
            <a:off x="4460906" y="907036"/>
            <a:ext cx="2300005" cy="47256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1B7FF43-484D-44CC-83E7-60CEB4D25E85}"/>
              </a:ext>
            </a:extLst>
          </p:cNvPr>
          <p:cNvSpPr/>
          <p:nvPr/>
        </p:nvSpPr>
        <p:spPr>
          <a:xfrm>
            <a:off x="4460906" y="907759"/>
            <a:ext cx="2300005" cy="88555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9B3CB35-0EFF-48CE-B952-D25BECEA7B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599" y="940902"/>
            <a:ext cx="740238" cy="7402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FE18ADB-45D9-4A5C-A3D0-15CAE75C28B5}"/>
              </a:ext>
            </a:extLst>
          </p:cNvPr>
          <p:cNvSpPr txBox="1"/>
          <p:nvPr/>
        </p:nvSpPr>
        <p:spPr>
          <a:xfrm>
            <a:off x="4836197" y="1051761"/>
            <a:ext cx="2174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Bahnschrift" panose="020B0502040204020203" pitchFamily="34" charset="0"/>
              </a:rPr>
              <a:t>GRAND RIVERSIDE         SUBDIVISION</a:t>
            </a:r>
            <a:endParaRPr lang="en-PH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0DAD8A-2C07-405C-9B17-DC28936D4A1A}"/>
              </a:ext>
            </a:extLst>
          </p:cNvPr>
          <p:cNvSpPr/>
          <p:nvPr/>
        </p:nvSpPr>
        <p:spPr>
          <a:xfrm>
            <a:off x="4453036" y="2397029"/>
            <a:ext cx="2285188" cy="463097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47" name="Graphic 46" descr="Users">
            <a:extLst>
              <a:ext uri="{FF2B5EF4-FFF2-40B4-BE49-F238E27FC236}">
                <a16:creationId xmlns:a16="http://schemas.microsoft.com/office/drawing/2014/main" id="{E9FF22EF-2135-4965-A48E-C2D0182A30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64313" y="2477657"/>
            <a:ext cx="376043" cy="37604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557B914-51AD-4281-8B34-69BB4F5D68CE}"/>
              </a:ext>
            </a:extLst>
          </p:cNvPr>
          <p:cNvSpPr txBox="1"/>
          <p:nvPr/>
        </p:nvSpPr>
        <p:spPr>
          <a:xfrm>
            <a:off x="5033964" y="2450509"/>
            <a:ext cx="1463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Organizations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D2F1457-2232-4427-862E-7BAB9D3642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04072" y="2959323"/>
            <a:ext cx="264351" cy="264351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A9657D5-5DC3-4D89-A96F-63E0930DF68F}"/>
              </a:ext>
            </a:extLst>
          </p:cNvPr>
          <p:cNvSpPr/>
          <p:nvPr/>
        </p:nvSpPr>
        <p:spPr>
          <a:xfrm>
            <a:off x="6778595" y="3813829"/>
            <a:ext cx="2507791" cy="463097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5A7E2F-9CDD-4598-95CE-AF8BB6581257}"/>
              </a:ext>
            </a:extLst>
          </p:cNvPr>
          <p:cNvSpPr txBox="1"/>
          <p:nvPr/>
        </p:nvSpPr>
        <p:spPr>
          <a:xfrm>
            <a:off x="7353383" y="3813014"/>
            <a:ext cx="1537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SAMAHAN NG MGA KABATAAN</a:t>
            </a:r>
            <a:endParaRPr lang="en-PH" sz="1400" dirty="0">
              <a:solidFill>
                <a:schemeClr val="bg1"/>
              </a:solidFill>
            </a:endParaRPr>
          </a:p>
        </p:txBody>
      </p:sp>
      <p:pic>
        <p:nvPicPr>
          <p:cNvPr id="68" name="Graphic 67" descr="Group of women">
            <a:extLst>
              <a:ext uri="{FF2B5EF4-FFF2-40B4-BE49-F238E27FC236}">
                <a16:creationId xmlns:a16="http://schemas.microsoft.com/office/drawing/2014/main" id="{3F07681D-CE73-4828-B050-0F650B68BE1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57704" y="3888735"/>
            <a:ext cx="386495" cy="386495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CCC4B47A-0F43-4DF6-9BBB-CDC9A1FD144C}"/>
              </a:ext>
            </a:extLst>
          </p:cNvPr>
          <p:cNvSpPr/>
          <p:nvPr/>
        </p:nvSpPr>
        <p:spPr>
          <a:xfrm>
            <a:off x="4459521" y="3414766"/>
            <a:ext cx="2282600" cy="607626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20D54A4-8AFE-404A-BA51-D5E6CED02B76}"/>
              </a:ext>
            </a:extLst>
          </p:cNvPr>
          <p:cNvSpPr txBox="1"/>
          <p:nvPr/>
        </p:nvSpPr>
        <p:spPr>
          <a:xfrm>
            <a:off x="5095445" y="3413933"/>
            <a:ext cx="1641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Rules and Regulations</a:t>
            </a:r>
            <a:endParaRPr lang="en-PH" sz="1600" dirty="0">
              <a:solidFill>
                <a:schemeClr val="bg1"/>
              </a:solidFill>
            </a:endParaRPr>
          </a:p>
        </p:txBody>
      </p:sp>
      <p:pic>
        <p:nvPicPr>
          <p:cNvPr id="74" name="Graphic 73" descr="Books">
            <a:extLst>
              <a:ext uri="{FF2B5EF4-FFF2-40B4-BE49-F238E27FC236}">
                <a16:creationId xmlns:a16="http://schemas.microsoft.com/office/drawing/2014/main" id="{54DA0D0C-38A1-445A-BCA1-FA3569A5064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633345" y="3529206"/>
            <a:ext cx="378746" cy="37874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4D0F716-4473-458A-A3C8-AA0B8F17BA87}"/>
              </a:ext>
            </a:extLst>
          </p:cNvPr>
          <p:cNvSpPr/>
          <p:nvPr/>
        </p:nvSpPr>
        <p:spPr>
          <a:xfrm>
            <a:off x="4459521" y="1794534"/>
            <a:ext cx="2275051" cy="56610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6A91D32-7835-44D2-B00A-1D68DC41C6F8}"/>
              </a:ext>
            </a:extLst>
          </p:cNvPr>
          <p:cNvSpPr txBox="1"/>
          <p:nvPr/>
        </p:nvSpPr>
        <p:spPr>
          <a:xfrm>
            <a:off x="5146315" y="1890849"/>
            <a:ext cx="159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 profile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78" name="Graphic 77" descr="Employee badge">
            <a:extLst>
              <a:ext uri="{FF2B5EF4-FFF2-40B4-BE49-F238E27FC236}">
                <a16:creationId xmlns:a16="http://schemas.microsoft.com/office/drawing/2014/main" id="{020889A7-109C-431F-A40B-59C49F8FFB9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654855" y="1888299"/>
            <a:ext cx="379109" cy="379109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A81CE133-DE07-492F-9E6A-FEC915FFA4E0}"/>
              </a:ext>
            </a:extLst>
          </p:cNvPr>
          <p:cNvSpPr/>
          <p:nvPr/>
        </p:nvSpPr>
        <p:spPr>
          <a:xfrm>
            <a:off x="4443270" y="5100402"/>
            <a:ext cx="2300005" cy="56610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B0551D3-60B5-4174-9B6C-0DBB43867349}"/>
              </a:ext>
            </a:extLst>
          </p:cNvPr>
          <p:cNvSpPr txBox="1"/>
          <p:nvPr/>
        </p:nvSpPr>
        <p:spPr>
          <a:xfrm>
            <a:off x="5168575" y="52093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17293F5-57F2-40FA-978F-B0AE08484F8B}"/>
              </a:ext>
            </a:extLst>
          </p:cNvPr>
          <p:cNvSpPr/>
          <p:nvPr/>
        </p:nvSpPr>
        <p:spPr>
          <a:xfrm>
            <a:off x="4459520" y="2897260"/>
            <a:ext cx="2275051" cy="463097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CCTV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4" name="Graphic 3" descr="Security camera">
            <a:extLst>
              <a:ext uri="{FF2B5EF4-FFF2-40B4-BE49-F238E27FC236}">
                <a16:creationId xmlns:a16="http://schemas.microsoft.com/office/drawing/2014/main" id="{0885BCDB-CFEA-4EA7-9951-DA0F00593EE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41945" y="2905261"/>
            <a:ext cx="465128" cy="46512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A90D4B5-4152-405C-80C4-B5137C102105}"/>
              </a:ext>
            </a:extLst>
          </p:cNvPr>
          <p:cNvSpPr/>
          <p:nvPr/>
        </p:nvSpPr>
        <p:spPr>
          <a:xfrm>
            <a:off x="6831571" y="2407672"/>
            <a:ext cx="2439369" cy="463097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EF3E70-F6B0-40A3-BB47-B173860187B8}"/>
              </a:ext>
            </a:extLst>
          </p:cNvPr>
          <p:cNvSpPr txBox="1"/>
          <p:nvPr/>
        </p:nvSpPr>
        <p:spPr>
          <a:xfrm>
            <a:off x="7503403" y="2505833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HOA</a:t>
            </a:r>
          </a:p>
        </p:txBody>
      </p:sp>
      <p:pic>
        <p:nvPicPr>
          <p:cNvPr id="50" name="Graphic 49" descr="House">
            <a:extLst>
              <a:ext uri="{FF2B5EF4-FFF2-40B4-BE49-F238E27FC236}">
                <a16:creationId xmlns:a16="http://schemas.microsoft.com/office/drawing/2014/main" id="{AAE1536C-53A7-479A-80A3-11265E6BE0B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951884" y="2434976"/>
            <a:ext cx="412695" cy="41269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D3B4ED54-DD4A-4711-9B9A-237789233DC5}"/>
              </a:ext>
            </a:extLst>
          </p:cNvPr>
          <p:cNvSpPr/>
          <p:nvPr/>
        </p:nvSpPr>
        <p:spPr>
          <a:xfrm>
            <a:off x="6829784" y="2895511"/>
            <a:ext cx="2449756" cy="463097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6DFD15-0CD5-4710-A13F-E405586E99B2}"/>
              </a:ext>
            </a:extLst>
          </p:cNvPr>
          <p:cNvSpPr txBox="1"/>
          <p:nvPr/>
        </p:nvSpPr>
        <p:spPr>
          <a:xfrm>
            <a:off x="7455631" y="297860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KILAY</a:t>
            </a:r>
            <a:endParaRPr lang="en-PH" sz="1600" dirty="0">
              <a:solidFill>
                <a:schemeClr val="bg1"/>
              </a:solidFill>
            </a:endParaRPr>
          </a:p>
        </p:txBody>
      </p:sp>
      <p:pic>
        <p:nvPicPr>
          <p:cNvPr id="54" name="Graphic 53" descr="Group of women">
            <a:extLst>
              <a:ext uri="{FF2B5EF4-FFF2-40B4-BE49-F238E27FC236}">
                <a16:creationId xmlns:a16="http://schemas.microsoft.com/office/drawing/2014/main" id="{1A53285C-4CC5-4387-8CB0-D1C4449F921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42969" y="2992580"/>
            <a:ext cx="386495" cy="386495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647167CF-16CD-4E67-9BE9-DE68B38D375F}"/>
              </a:ext>
            </a:extLst>
          </p:cNvPr>
          <p:cNvSpPr/>
          <p:nvPr/>
        </p:nvSpPr>
        <p:spPr>
          <a:xfrm>
            <a:off x="7542040" y="3374601"/>
            <a:ext cx="1738335" cy="3916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88A7162-E964-4364-AA1C-3EA952FFF8EF}"/>
              </a:ext>
            </a:extLst>
          </p:cNvPr>
          <p:cNvSpPr/>
          <p:nvPr/>
        </p:nvSpPr>
        <p:spPr>
          <a:xfrm>
            <a:off x="7765548" y="3479208"/>
            <a:ext cx="626866" cy="2195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400" dirty="0">
                <a:solidFill>
                  <a:schemeClr val="tx1"/>
                </a:solidFill>
              </a:rPr>
              <a:t>Join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DFFFB85-A733-4877-834E-40583361CF01}"/>
              </a:ext>
            </a:extLst>
          </p:cNvPr>
          <p:cNvSpPr/>
          <p:nvPr/>
        </p:nvSpPr>
        <p:spPr>
          <a:xfrm>
            <a:off x="8500891" y="3498119"/>
            <a:ext cx="626866" cy="2195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dirty="0">
                <a:solidFill>
                  <a:schemeClr val="tx1"/>
                </a:solidFill>
              </a:rPr>
              <a:t>Cancel</a:t>
            </a:r>
          </a:p>
        </p:txBody>
      </p:sp>
    </p:spTree>
    <p:extLst>
      <p:ext uri="{BB962C8B-B14F-4D97-AF65-F5344CB8AC3E}">
        <p14:creationId xmlns:p14="http://schemas.microsoft.com/office/powerpoint/2010/main" val="86621554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27A24A-0FC8-4463-BFFD-2D558B7DFEBC}"/>
              </a:ext>
            </a:extLst>
          </p:cNvPr>
          <p:cNvSpPr/>
          <p:nvPr/>
        </p:nvSpPr>
        <p:spPr>
          <a:xfrm>
            <a:off x="5113324" y="1060697"/>
            <a:ext cx="478634" cy="385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B0EB1-AE83-4BC3-A317-CE459BFE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140" y="184610"/>
            <a:ext cx="6201719" cy="674013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B0551D3-60B5-4174-9B6C-0DBB43867349}"/>
              </a:ext>
            </a:extLst>
          </p:cNvPr>
          <p:cNvSpPr txBox="1"/>
          <p:nvPr/>
        </p:nvSpPr>
        <p:spPr>
          <a:xfrm>
            <a:off x="5167746" y="52855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DCF164C-A4B4-A5C5-A0F2-0CC9D917A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817" y="1102887"/>
            <a:ext cx="3236776" cy="97846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E1BD6-F2E3-0B0A-D4F8-892460F8EE2B}"/>
              </a:ext>
            </a:extLst>
          </p:cNvPr>
          <p:cNvSpPr txBox="1"/>
          <p:nvPr/>
        </p:nvSpPr>
        <p:spPr>
          <a:xfrm>
            <a:off x="4944595" y="2015811"/>
            <a:ext cx="1177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spc="300" dirty="0"/>
              <a:t>KILAY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A01702-73CC-A2E7-0995-2FF2DD0E0A60}"/>
              </a:ext>
            </a:extLst>
          </p:cNvPr>
          <p:cNvCxnSpPr>
            <a:cxnSpLocks/>
          </p:cNvCxnSpPr>
          <p:nvPr/>
        </p:nvCxnSpPr>
        <p:spPr>
          <a:xfrm>
            <a:off x="4459817" y="2631079"/>
            <a:ext cx="32367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4519FA8-C3D2-41D1-6B87-34AAEC011D0E}"/>
              </a:ext>
            </a:extLst>
          </p:cNvPr>
          <p:cNvCxnSpPr>
            <a:cxnSpLocks/>
          </p:cNvCxnSpPr>
          <p:nvPr/>
        </p:nvCxnSpPr>
        <p:spPr>
          <a:xfrm>
            <a:off x="4476268" y="3211415"/>
            <a:ext cx="322032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73E72C2B-00AA-3FA5-73F4-BE65828874D5}"/>
              </a:ext>
            </a:extLst>
          </p:cNvPr>
          <p:cNvSpPr/>
          <p:nvPr/>
        </p:nvSpPr>
        <p:spPr>
          <a:xfrm>
            <a:off x="4541260" y="2103126"/>
            <a:ext cx="441449" cy="41913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0" name="Graphic 39" descr="Group success">
            <a:extLst>
              <a:ext uri="{FF2B5EF4-FFF2-40B4-BE49-F238E27FC236}">
                <a16:creationId xmlns:a16="http://schemas.microsoft.com/office/drawing/2014/main" id="{2507FF81-37C2-207B-E447-890763C6E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1990" y="2171932"/>
            <a:ext cx="361888" cy="289821"/>
          </a:xfrm>
          <a:prstGeom prst="rect">
            <a:avLst/>
          </a:prstGeom>
        </p:spPr>
      </p:pic>
      <p:sp>
        <p:nvSpPr>
          <p:cNvPr id="45" name="Flowchart: Terminator 44">
            <a:extLst>
              <a:ext uri="{FF2B5EF4-FFF2-40B4-BE49-F238E27FC236}">
                <a16:creationId xmlns:a16="http://schemas.microsoft.com/office/drawing/2014/main" id="{920EADB7-8559-1872-4439-4C5D71DCA3AE}"/>
              </a:ext>
            </a:extLst>
          </p:cNvPr>
          <p:cNvSpPr/>
          <p:nvPr/>
        </p:nvSpPr>
        <p:spPr>
          <a:xfrm>
            <a:off x="5364045" y="2789185"/>
            <a:ext cx="714543" cy="301251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000" dirty="0"/>
              <a:t>ABOUT</a:t>
            </a:r>
          </a:p>
        </p:txBody>
      </p:sp>
      <p:sp>
        <p:nvSpPr>
          <p:cNvPr id="49" name="Flowchart: Terminator 48">
            <a:extLst>
              <a:ext uri="{FF2B5EF4-FFF2-40B4-BE49-F238E27FC236}">
                <a16:creationId xmlns:a16="http://schemas.microsoft.com/office/drawing/2014/main" id="{FB210A26-74A0-7B90-E2AA-15CA88816E49}"/>
              </a:ext>
            </a:extLst>
          </p:cNvPr>
          <p:cNvSpPr/>
          <p:nvPr/>
        </p:nvSpPr>
        <p:spPr>
          <a:xfrm>
            <a:off x="6136736" y="2789185"/>
            <a:ext cx="714543" cy="286232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EVENTS</a:t>
            </a:r>
          </a:p>
        </p:txBody>
      </p:sp>
      <p:sp>
        <p:nvSpPr>
          <p:cNvPr id="50" name="Flowchart: Terminator 49">
            <a:extLst>
              <a:ext uri="{FF2B5EF4-FFF2-40B4-BE49-F238E27FC236}">
                <a16:creationId xmlns:a16="http://schemas.microsoft.com/office/drawing/2014/main" id="{7FB5F5D5-AC80-EA58-AAF4-E85FD9260597}"/>
              </a:ext>
            </a:extLst>
          </p:cNvPr>
          <p:cNvSpPr/>
          <p:nvPr/>
        </p:nvSpPr>
        <p:spPr>
          <a:xfrm>
            <a:off x="6916592" y="2790562"/>
            <a:ext cx="721131" cy="271213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800" dirty="0"/>
              <a:t>PAYMENTS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033A51-C4BF-E0A5-840C-539C1B1ABA47}"/>
              </a:ext>
            </a:extLst>
          </p:cNvPr>
          <p:cNvSpPr txBox="1"/>
          <p:nvPr/>
        </p:nvSpPr>
        <p:spPr>
          <a:xfrm>
            <a:off x="4905949" y="2359010"/>
            <a:ext cx="18411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dirty="0"/>
              <a:t> Private group 71.4K likes</a:t>
            </a:r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29CE295E-51D0-2083-4B28-70988728CA03}"/>
              </a:ext>
            </a:extLst>
          </p:cNvPr>
          <p:cNvSpPr/>
          <p:nvPr/>
        </p:nvSpPr>
        <p:spPr>
          <a:xfrm>
            <a:off x="4489879" y="2780627"/>
            <a:ext cx="802489" cy="309808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NEWSFEED</a:t>
            </a:r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5D056D96-33DF-7F4C-58FD-A9354B461B08}"/>
              </a:ext>
            </a:extLst>
          </p:cNvPr>
          <p:cNvSpPr/>
          <p:nvPr/>
        </p:nvSpPr>
        <p:spPr>
          <a:xfrm>
            <a:off x="6835234" y="2362445"/>
            <a:ext cx="802489" cy="237379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MEMBERS/OFFICERS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C1EE07-44B7-8B24-D5A4-8662585F4E10}"/>
              </a:ext>
            </a:extLst>
          </p:cNvPr>
          <p:cNvSpPr/>
          <p:nvPr/>
        </p:nvSpPr>
        <p:spPr>
          <a:xfrm>
            <a:off x="4574796" y="3347414"/>
            <a:ext cx="3006818" cy="5754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your post</a:t>
            </a:r>
            <a:endParaRPr lang="en-PH" sz="14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B3E773-DB20-CDF6-A7FA-BF04CFC2A083}"/>
              </a:ext>
            </a:extLst>
          </p:cNvPr>
          <p:cNvSpPr/>
          <p:nvPr/>
        </p:nvSpPr>
        <p:spPr>
          <a:xfrm>
            <a:off x="4772934" y="3433930"/>
            <a:ext cx="337143" cy="43912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Graphic 26" descr="Detective">
            <a:extLst>
              <a:ext uri="{FF2B5EF4-FFF2-40B4-BE49-F238E27FC236}">
                <a16:creationId xmlns:a16="http://schemas.microsoft.com/office/drawing/2014/main" id="{B966ED13-F5CB-344C-76FF-F6EA1D5523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98744" y="3488187"/>
            <a:ext cx="311333" cy="40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9068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27A24A-0FC8-4463-BFFD-2D558B7DFEBC}"/>
              </a:ext>
            </a:extLst>
          </p:cNvPr>
          <p:cNvSpPr/>
          <p:nvPr/>
        </p:nvSpPr>
        <p:spPr>
          <a:xfrm>
            <a:off x="5113324" y="1060697"/>
            <a:ext cx="478634" cy="385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B0EB1-AE83-4BC3-A317-CE459BFE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728" y="184610"/>
            <a:ext cx="6201719" cy="674013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B0551D3-60B5-4174-9B6C-0DBB43867349}"/>
              </a:ext>
            </a:extLst>
          </p:cNvPr>
          <p:cNvSpPr txBox="1"/>
          <p:nvPr/>
        </p:nvSpPr>
        <p:spPr>
          <a:xfrm>
            <a:off x="5167746" y="52855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DCF164C-A4B4-A5C5-A0F2-0CC9D917A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818" y="1113723"/>
            <a:ext cx="3236776" cy="97846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E1BD6-F2E3-0B0A-D4F8-892460F8EE2B}"/>
              </a:ext>
            </a:extLst>
          </p:cNvPr>
          <p:cNvSpPr txBox="1"/>
          <p:nvPr/>
        </p:nvSpPr>
        <p:spPr>
          <a:xfrm>
            <a:off x="4944595" y="2015811"/>
            <a:ext cx="1177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spc="300" dirty="0"/>
              <a:t>KILAY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A01702-73CC-A2E7-0995-2FF2DD0E0A60}"/>
              </a:ext>
            </a:extLst>
          </p:cNvPr>
          <p:cNvCxnSpPr>
            <a:cxnSpLocks/>
          </p:cNvCxnSpPr>
          <p:nvPr/>
        </p:nvCxnSpPr>
        <p:spPr>
          <a:xfrm>
            <a:off x="4459817" y="2631079"/>
            <a:ext cx="32367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4519FA8-C3D2-41D1-6B87-34AAEC011D0E}"/>
              </a:ext>
            </a:extLst>
          </p:cNvPr>
          <p:cNvCxnSpPr>
            <a:cxnSpLocks/>
          </p:cNvCxnSpPr>
          <p:nvPr/>
        </p:nvCxnSpPr>
        <p:spPr>
          <a:xfrm>
            <a:off x="4476268" y="3211415"/>
            <a:ext cx="322032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73E72C2B-00AA-3FA5-73F4-BE65828874D5}"/>
              </a:ext>
            </a:extLst>
          </p:cNvPr>
          <p:cNvSpPr/>
          <p:nvPr/>
        </p:nvSpPr>
        <p:spPr>
          <a:xfrm>
            <a:off x="4541260" y="2103126"/>
            <a:ext cx="441449" cy="41913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0" name="Graphic 39" descr="Group success">
            <a:extLst>
              <a:ext uri="{FF2B5EF4-FFF2-40B4-BE49-F238E27FC236}">
                <a16:creationId xmlns:a16="http://schemas.microsoft.com/office/drawing/2014/main" id="{2507FF81-37C2-207B-E447-890763C6E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1990" y="2171932"/>
            <a:ext cx="361888" cy="289821"/>
          </a:xfrm>
          <a:prstGeom prst="rect">
            <a:avLst/>
          </a:prstGeom>
        </p:spPr>
      </p:pic>
      <p:sp>
        <p:nvSpPr>
          <p:cNvPr id="45" name="Flowchart: Terminator 44">
            <a:extLst>
              <a:ext uri="{FF2B5EF4-FFF2-40B4-BE49-F238E27FC236}">
                <a16:creationId xmlns:a16="http://schemas.microsoft.com/office/drawing/2014/main" id="{920EADB7-8559-1872-4439-4C5D71DCA3AE}"/>
              </a:ext>
            </a:extLst>
          </p:cNvPr>
          <p:cNvSpPr/>
          <p:nvPr/>
        </p:nvSpPr>
        <p:spPr>
          <a:xfrm>
            <a:off x="5364045" y="2789185"/>
            <a:ext cx="714543" cy="301251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000" dirty="0"/>
              <a:t>ABOUT</a:t>
            </a:r>
          </a:p>
        </p:txBody>
      </p:sp>
      <p:sp>
        <p:nvSpPr>
          <p:cNvPr id="49" name="Flowchart: Terminator 48">
            <a:extLst>
              <a:ext uri="{FF2B5EF4-FFF2-40B4-BE49-F238E27FC236}">
                <a16:creationId xmlns:a16="http://schemas.microsoft.com/office/drawing/2014/main" id="{FB210A26-74A0-7B90-E2AA-15CA88816E49}"/>
              </a:ext>
            </a:extLst>
          </p:cNvPr>
          <p:cNvSpPr/>
          <p:nvPr/>
        </p:nvSpPr>
        <p:spPr>
          <a:xfrm>
            <a:off x="6136736" y="2789185"/>
            <a:ext cx="714543" cy="286232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EVENTS</a:t>
            </a:r>
          </a:p>
        </p:txBody>
      </p:sp>
      <p:sp>
        <p:nvSpPr>
          <p:cNvPr id="50" name="Flowchart: Terminator 49">
            <a:extLst>
              <a:ext uri="{FF2B5EF4-FFF2-40B4-BE49-F238E27FC236}">
                <a16:creationId xmlns:a16="http://schemas.microsoft.com/office/drawing/2014/main" id="{7FB5F5D5-AC80-EA58-AAF4-E85FD9260597}"/>
              </a:ext>
            </a:extLst>
          </p:cNvPr>
          <p:cNvSpPr/>
          <p:nvPr/>
        </p:nvSpPr>
        <p:spPr>
          <a:xfrm>
            <a:off x="6916592" y="2790562"/>
            <a:ext cx="721131" cy="271213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800" dirty="0"/>
              <a:t>PAYMENTS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033A51-C4BF-E0A5-840C-539C1B1ABA47}"/>
              </a:ext>
            </a:extLst>
          </p:cNvPr>
          <p:cNvSpPr txBox="1"/>
          <p:nvPr/>
        </p:nvSpPr>
        <p:spPr>
          <a:xfrm>
            <a:off x="4905949" y="2359010"/>
            <a:ext cx="18411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dirty="0"/>
              <a:t> Private group 71.4K likes</a:t>
            </a:r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29CE295E-51D0-2083-4B28-70988728CA03}"/>
              </a:ext>
            </a:extLst>
          </p:cNvPr>
          <p:cNvSpPr/>
          <p:nvPr/>
        </p:nvSpPr>
        <p:spPr>
          <a:xfrm>
            <a:off x="4489879" y="2780627"/>
            <a:ext cx="802489" cy="309808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NEWSFEED</a:t>
            </a:r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5D056D96-33DF-7F4C-58FD-A9354B461B08}"/>
              </a:ext>
            </a:extLst>
          </p:cNvPr>
          <p:cNvSpPr/>
          <p:nvPr/>
        </p:nvSpPr>
        <p:spPr>
          <a:xfrm>
            <a:off x="6835234" y="2362445"/>
            <a:ext cx="802489" cy="237379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MEMBERS/OFFICERS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8553E-5780-4C5D-D291-173F91F6D6FD}"/>
              </a:ext>
            </a:extLst>
          </p:cNvPr>
          <p:cNvSpPr txBox="1"/>
          <p:nvPr/>
        </p:nvSpPr>
        <p:spPr>
          <a:xfrm>
            <a:off x="4591990" y="3332695"/>
            <a:ext cx="138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ABOUT 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D3D4F3-E89B-1E77-5B9B-F7DA6D052E06}"/>
              </a:ext>
            </a:extLst>
          </p:cNvPr>
          <p:cNvSpPr txBox="1"/>
          <p:nvPr/>
        </p:nvSpPr>
        <p:spPr>
          <a:xfrm>
            <a:off x="4591990" y="3750593"/>
            <a:ext cx="2903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A woman's Organization in Grand Riverside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Subd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.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Pascam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I</a:t>
            </a:r>
            <a:endParaRPr lang="en-PH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456BA3-AD65-CDD5-C35E-E0866C948F43}"/>
              </a:ext>
            </a:extLst>
          </p:cNvPr>
          <p:cNvSpPr/>
          <p:nvPr/>
        </p:nvSpPr>
        <p:spPr>
          <a:xfrm>
            <a:off x="4591990" y="3303314"/>
            <a:ext cx="1181281" cy="406103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080322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27A24A-0FC8-4463-BFFD-2D558B7DFEBC}"/>
              </a:ext>
            </a:extLst>
          </p:cNvPr>
          <p:cNvSpPr/>
          <p:nvPr/>
        </p:nvSpPr>
        <p:spPr>
          <a:xfrm>
            <a:off x="5113324" y="1060697"/>
            <a:ext cx="478634" cy="385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B0EB1-AE83-4BC3-A317-CE459BFE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728" y="184610"/>
            <a:ext cx="6201719" cy="674013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B0551D3-60B5-4174-9B6C-0DBB43867349}"/>
              </a:ext>
            </a:extLst>
          </p:cNvPr>
          <p:cNvSpPr txBox="1"/>
          <p:nvPr/>
        </p:nvSpPr>
        <p:spPr>
          <a:xfrm>
            <a:off x="5167746" y="52855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DCF164C-A4B4-A5C5-A0F2-0CC9D917A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039" y="1116285"/>
            <a:ext cx="3244554" cy="97846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E1BD6-F2E3-0B0A-D4F8-892460F8EE2B}"/>
              </a:ext>
            </a:extLst>
          </p:cNvPr>
          <p:cNvSpPr txBox="1"/>
          <p:nvPr/>
        </p:nvSpPr>
        <p:spPr>
          <a:xfrm>
            <a:off x="4944595" y="2015811"/>
            <a:ext cx="1177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spc="300" dirty="0"/>
              <a:t>KILAY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A01702-73CC-A2E7-0995-2FF2DD0E0A60}"/>
              </a:ext>
            </a:extLst>
          </p:cNvPr>
          <p:cNvCxnSpPr>
            <a:cxnSpLocks/>
          </p:cNvCxnSpPr>
          <p:nvPr/>
        </p:nvCxnSpPr>
        <p:spPr>
          <a:xfrm>
            <a:off x="4459817" y="2631079"/>
            <a:ext cx="32367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4519FA8-C3D2-41D1-6B87-34AAEC011D0E}"/>
              </a:ext>
            </a:extLst>
          </p:cNvPr>
          <p:cNvCxnSpPr>
            <a:cxnSpLocks/>
          </p:cNvCxnSpPr>
          <p:nvPr/>
        </p:nvCxnSpPr>
        <p:spPr>
          <a:xfrm>
            <a:off x="4476268" y="3211415"/>
            <a:ext cx="322032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73E72C2B-00AA-3FA5-73F4-BE65828874D5}"/>
              </a:ext>
            </a:extLst>
          </p:cNvPr>
          <p:cNvSpPr/>
          <p:nvPr/>
        </p:nvSpPr>
        <p:spPr>
          <a:xfrm>
            <a:off x="4541260" y="2103126"/>
            <a:ext cx="441449" cy="41913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0" name="Graphic 39" descr="Group success">
            <a:extLst>
              <a:ext uri="{FF2B5EF4-FFF2-40B4-BE49-F238E27FC236}">
                <a16:creationId xmlns:a16="http://schemas.microsoft.com/office/drawing/2014/main" id="{2507FF81-37C2-207B-E447-890763C6E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1990" y="2171932"/>
            <a:ext cx="361888" cy="289821"/>
          </a:xfrm>
          <a:prstGeom prst="rect">
            <a:avLst/>
          </a:prstGeom>
        </p:spPr>
      </p:pic>
      <p:sp>
        <p:nvSpPr>
          <p:cNvPr id="45" name="Flowchart: Terminator 44">
            <a:extLst>
              <a:ext uri="{FF2B5EF4-FFF2-40B4-BE49-F238E27FC236}">
                <a16:creationId xmlns:a16="http://schemas.microsoft.com/office/drawing/2014/main" id="{920EADB7-8559-1872-4439-4C5D71DCA3AE}"/>
              </a:ext>
            </a:extLst>
          </p:cNvPr>
          <p:cNvSpPr/>
          <p:nvPr/>
        </p:nvSpPr>
        <p:spPr>
          <a:xfrm>
            <a:off x="5364045" y="2789185"/>
            <a:ext cx="714543" cy="301251"/>
          </a:xfrm>
          <a:prstGeom prst="flowChartTerminator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000" dirty="0"/>
              <a:t>ABOUT</a:t>
            </a:r>
          </a:p>
        </p:txBody>
      </p:sp>
      <p:sp>
        <p:nvSpPr>
          <p:cNvPr id="49" name="Flowchart: Terminator 48">
            <a:extLst>
              <a:ext uri="{FF2B5EF4-FFF2-40B4-BE49-F238E27FC236}">
                <a16:creationId xmlns:a16="http://schemas.microsoft.com/office/drawing/2014/main" id="{FB210A26-74A0-7B90-E2AA-15CA88816E49}"/>
              </a:ext>
            </a:extLst>
          </p:cNvPr>
          <p:cNvSpPr/>
          <p:nvPr/>
        </p:nvSpPr>
        <p:spPr>
          <a:xfrm>
            <a:off x="6136736" y="2789185"/>
            <a:ext cx="714543" cy="286232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EVENTS</a:t>
            </a:r>
          </a:p>
        </p:txBody>
      </p:sp>
      <p:sp>
        <p:nvSpPr>
          <p:cNvPr id="50" name="Flowchart: Terminator 49">
            <a:extLst>
              <a:ext uri="{FF2B5EF4-FFF2-40B4-BE49-F238E27FC236}">
                <a16:creationId xmlns:a16="http://schemas.microsoft.com/office/drawing/2014/main" id="{7FB5F5D5-AC80-EA58-AAF4-E85FD9260597}"/>
              </a:ext>
            </a:extLst>
          </p:cNvPr>
          <p:cNvSpPr/>
          <p:nvPr/>
        </p:nvSpPr>
        <p:spPr>
          <a:xfrm>
            <a:off x="6916592" y="2790562"/>
            <a:ext cx="721131" cy="271213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800" dirty="0"/>
              <a:t>PAYMENTS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033A51-C4BF-E0A5-840C-539C1B1ABA47}"/>
              </a:ext>
            </a:extLst>
          </p:cNvPr>
          <p:cNvSpPr txBox="1"/>
          <p:nvPr/>
        </p:nvSpPr>
        <p:spPr>
          <a:xfrm>
            <a:off x="4905949" y="2359010"/>
            <a:ext cx="18411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dirty="0"/>
              <a:t> Private group 71.4K likes</a:t>
            </a:r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29CE295E-51D0-2083-4B28-70988728CA03}"/>
              </a:ext>
            </a:extLst>
          </p:cNvPr>
          <p:cNvSpPr/>
          <p:nvPr/>
        </p:nvSpPr>
        <p:spPr>
          <a:xfrm>
            <a:off x="4489879" y="2780627"/>
            <a:ext cx="802489" cy="309808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NEWSFEED</a:t>
            </a:r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5D056D96-33DF-7F4C-58FD-A9354B461B08}"/>
              </a:ext>
            </a:extLst>
          </p:cNvPr>
          <p:cNvSpPr/>
          <p:nvPr/>
        </p:nvSpPr>
        <p:spPr>
          <a:xfrm>
            <a:off x="6835234" y="2362445"/>
            <a:ext cx="802489" cy="237379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MEMBERS/OFFICERS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4DC6361-13CD-1E4A-D707-A9B85B4FE1CE}"/>
              </a:ext>
            </a:extLst>
          </p:cNvPr>
          <p:cNvSpPr/>
          <p:nvPr/>
        </p:nvSpPr>
        <p:spPr>
          <a:xfrm>
            <a:off x="4941311" y="3330423"/>
            <a:ext cx="2266010" cy="406103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950563-12A6-FBC2-1BF3-02D09D0303BB}"/>
              </a:ext>
            </a:extLst>
          </p:cNvPr>
          <p:cNvSpPr txBox="1"/>
          <p:nvPr/>
        </p:nvSpPr>
        <p:spPr>
          <a:xfrm>
            <a:off x="4982709" y="3354362"/>
            <a:ext cx="232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UPCOMING EVENTS</a:t>
            </a:r>
          </a:p>
        </p:txBody>
      </p:sp>
    </p:spTree>
    <p:extLst>
      <p:ext uri="{BB962C8B-B14F-4D97-AF65-F5344CB8AC3E}">
        <p14:creationId xmlns:p14="http://schemas.microsoft.com/office/powerpoint/2010/main" val="306217377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27A24A-0FC8-4463-BFFD-2D558B7DFEBC}"/>
              </a:ext>
            </a:extLst>
          </p:cNvPr>
          <p:cNvSpPr/>
          <p:nvPr/>
        </p:nvSpPr>
        <p:spPr>
          <a:xfrm>
            <a:off x="5113324" y="1060697"/>
            <a:ext cx="478634" cy="385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B0EB1-AE83-4BC3-A317-CE459BFE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728" y="184610"/>
            <a:ext cx="6201719" cy="674013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B0551D3-60B5-4174-9B6C-0DBB43867349}"/>
              </a:ext>
            </a:extLst>
          </p:cNvPr>
          <p:cNvSpPr txBox="1"/>
          <p:nvPr/>
        </p:nvSpPr>
        <p:spPr>
          <a:xfrm>
            <a:off x="5167746" y="52855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1026" name="Picture 2" descr="Payment Method - GCash">
            <a:extLst>
              <a:ext uri="{FF2B5EF4-FFF2-40B4-BE49-F238E27FC236}">
                <a16:creationId xmlns:a16="http://schemas.microsoft.com/office/drawing/2014/main" id="{720B1A5D-9A2A-5AC8-6AEA-FB8439ABE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143" y="1203153"/>
            <a:ext cx="3222154" cy="477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34135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27A24A-0FC8-4463-BFFD-2D558B7DFEBC}"/>
              </a:ext>
            </a:extLst>
          </p:cNvPr>
          <p:cNvSpPr/>
          <p:nvPr/>
        </p:nvSpPr>
        <p:spPr>
          <a:xfrm>
            <a:off x="5113324" y="1060697"/>
            <a:ext cx="478634" cy="385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B0EB1-AE83-4BC3-A317-CE459BFE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413" y="238728"/>
            <a:ext cx="6201719" cy="674013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B0551D3-60B5-4174-9B6C-0DBB43867349}"/>
              </a:ext>
            </a:extLst>
          </p:cNvPr>
          <p:cNvSpPr txBox="1"/>
          <p:nvPr/>
        </p:nvSpPr>
        <p:spPr>
          <a:xfrm>
            <a:off x="5167746" y="52855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DCF164C-A4B4-A5C5-A0F2-0CC9D917A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039" y="1116285"/>
            <a:ext cx="3244554" cy="97846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E1BD6-F2E3-0B0A-D4F8-892460F8EE2B}"/>
              </a:ext>
            </a:extLst>
          </p:cNvPr>
          <p:cNvSpPr txBox="1"/>
          <p:nvPr/>
        </p:nvSpPr>
        <p:spPr>
          <a:xfrm>
            <a:off x="4944595" y="2015811"/>
            <a:ext cx="1177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spc="300" dirty="0"/>
              <a:t>KILAY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A01702-73CC-A2E7-0995-2FF2DD0E0A60}"/>
              </a:ext>
            </a:extLst>
          </p:cNvPr>
          <p:cNvCxnSpPr>
            <a:cxnSpLocks/>
          </p:cNvCxnSpPr>
          <p:nvPr/>
        </p:nvCxnSpPr>
        <p:spPr>
          <a:xfrm>
            <a:off x="4459817" y="2631079"/>
            <a:ext cx="32367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4519FA8-C3D2-41D1-6B87-34AAEC011D0E}"/>
              </a:ext>
            </a:extLst>
          </p:cNvPr>
          <p:cNvCxnSpPr>
            <a:cxnSpLocks/>
          </p:cNvCxnSpPr>
          <p:nvPr/>
        </p:nvCxnSpPr>
        <p:spPr>
          <a:xfrm>
            <a:off x="4476268" y="3211415"/>
            <a:ext cx="322032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73E72C2B-00AA-3FA5-73F4-BE65828874D5}"/>
              </a:ext>
            </a:extLst>
          </p:cNvPr>
          <p:cNvSpPr/>
          <p:nvPr/>
        </p:nvSpPr>
        <p:spPr>
          <a:xfrm>
            <a:off x="4541260" y="2159447"/>
            <a:ext cx="441449" cy="419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0" name="Graphic 39" descr="Group success">
            <a:extLst>
              <a:ext uri="{FF2B5EF4-FFF2-40B4-BE49-F238E27FC236}">
                <a16:creationId xmlns:a16="http://schemas.microsoft.com/office/drawing/2014/main" id="{2507FF81-37C2-207B-E447-890763C6E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1926" y="2227205"/>
            <a:ext cx="361888" cy="289821"/>
          </a:xfrm>
          <a:prstGeom prst="rect">
            <a:avLst/>
          </a:prstGeom>
        </p:spPr>
      </p:pic>
      <p:sp>
        <p:nvSpPr>
          <p:cNvPr id="45" name="Flowchart: Terminator 44">
            <a:extLst>
              <a:ext uri="{FF2B5EF4-FFF2-40B4-BE49-F238E27FC236}">
                <a16:creationId xmlns:a16="http://schemas.microsoft.com/office/drawing/2014/main" id="{920EADB7-8559-1872-4439-4C5D71DCA3AE}"/>
              </a:ext>
            </a:extLst>
          </p:cNvPr>
          <p:cNvSpPr/>
          <p:nvPr/>
        </p:nvSpPr>
        <p:spPr>
          <a:xfrm>
            <a:off x="5364045" y="2789185"/>
            <a:ext cx="714543" cy="301251"/>
          </a:xfrm>
          <a:prstGeom prst="flowChartTerminator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000" dirty="0"/>
              <a:t>ABOUT</a:t>
            </a:r>
          </a:p>
        </p:txBody>
      </p:sp>
      <p:sp>
        <p:nvSpPr>
          <p:cNvPr id="49" name="Flowchart: Terminator 48">
            <a:extLst>
              <a:ext uri="{FF2B5EF4-FFF2-40B4-BE49-F238E27FC236}">
                <a16:creationId xmlns:a16="http://schemas.microsoft.com/office/drawing/2014/main" id="{FB210A26-74A0-7B90-E2AA-15CA88816E49}"/>
              </a:ext>
            </a:extLst>
          </p:cNvPr>
          <p:cNvSpPr/>
          <p:nvPr/>
        </p:nvSpPr>
        <p:spPr>
          <a:xfrm>
            <a:off x="6136736" y="2789185"/>
            <a:ext cx="714543" cy="286232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EVENTS</a:t>
            </a:r>
          </a:p>
        </p:txBody>
      </p:sp>
      <p:sp>
        <p:nvSpPr>
          <p:cNvPr id="50" name="Flowchart: Terminator 49">
            <a:extLst>
              <a:ext uri="{FF2B5EF4-FFF2-40B4-BE49-F238E27FC236}">
                <a16:creationId xmlns:a16="http://schemas.microsoft.com/office/drawing/2014/main" id="{7FB5F5D5-AC80-EA58-AAF4-E85FD9260597}"/>
              </a:ext>
            </a:extLst>
          </p:cNvPr>
          <p:cNvSpPr/>
          <p:nvPr/>
        </p:nvSpPr>
        <p:spPr>
          <a:xfrm>
            <a:off x="6916592" y="2790562"/>
            <a:ext cx="721131" cy="271213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800" dirty="0"/>
              <a:t>PAYMENTS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033A51-C4BF-E0A5-840C-539C1B1ABA47}"/>
              </a:ext>
            </a:extLst>
          </p:cNvPr>
          <p:cNvSpPr txBox="1"/>
          <p:nvPr/>
        </p:nvSpPr>
        <p:spPr>
          <a:xfrm>
            <a:off x="4905949" y="2359010"/>
            <a:ext cx="18411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dirty="0"/>
              <a:t> Private group 71.4K likes</a:t>
            </a:r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29CE295E-51D0-2083-4B28-70988728CA03}"/>
              </a:ext>
            </a:extLst>
          </p:cNvPr>
          <p:cNvSpPr/>
          <p:nvPr/>
        </p:nvSpPr>
        <p:spPr>
          <a:xfrm>
            <a:off x="4489879" y="2780627"/>
            <a:ext cx="802489" cy="309808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NEWSFEED</a:t>
            </a:r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5D056D96-33DF-7F4C-58FD-A9354B461B08}"/>
              </a:ext>
            </a:extLst>
          </p:cNvPr>
          <p:cNvSpPr/>
          <p:nvPr/>
        </p:nvSpPr>
        <p:spPr>
          <a:xfrm>
            <a:off x="6835234" y="2362445"/>
            <a:ext cx="802489" cy="237379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OFFICERS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6D19E9-0A3B-8C60-99FB-718B87A28FC1}"/>
              </a:ext>
            </a:extLst>
          </p:cNvPr>
          <p:cNvSpPr/>
          <p:nvPr/>
        </p:nvSpPr>
        <p:spPr>
          <a:xfrm>
            <a:off x="4463328" y="3268315"/>
            <a:ext cx="3220326" cy="340483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1DF686-AF98-BA2B-0C3E-857F2D7E42A9}"/>
              </a:ext>
            </a:extLst>
          </p:cNvPr>
          <p:cNvSpPr txBox="1"/>
          <p:nvPr/>
        </p:nvSpPr>
        <p:spPr>
          <a:xfrm>
            <a:off x="5352641" y="3253890"/>
            <a:ext cx="1626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KILAY OFFICERS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F3583F-D8EE-756D-921C-20AC574E2E02}"/>
              </a:ext>
            </a:extLst>
          </p:cNvPr>
          <p:cNvSpPr/>
          <p:nvPr/>
        </p:nvSpPr>
        <p:spPr>
          <a:xfrm>
            <a:off x="4459817" y="3608797"/>
            <a:ext cx="3212547" cy="340483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48E590-4150-F7D1-3CAA-D359253DC960}"/>
              </a:ext>
            </a:extLst>
          </p:cNvPr>
          <p:cNvSpPr/>
          <p:nvPr/>
        </p:nvSpPr>
        <p:spPr>
          <a:xfrm>
            <a:off x="4459817" y="3972824"/>
            <a:ext cx="3212547" cy="340483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5AF2583-28BD-F50C-77CE-FF2157B2C213}"/>
              </a:ext>
            </a:extLst>
          </p:cNvPr>
          <p:cNvSpPr/>
          <p:nvPr/>
        </p:nvSpPr>
        <p:spPr>
          <a:xfrm>
            <a:off x="4459817" y="4288686"/>
            <a:ext cx="3212547" cy="340483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D65478-01B0-969D-92A7-9240C964DE7E}"/>
              </a:ext>
            </a:extLst>
          </p:cNvPr>
          <p:cNvSpPr/>
          <p:nvPr/>
        </p:nvSpPr>
        <p:spPr>
          <a:xfrm>
            <a:off x="4464153" y="4633676"/>
            <a:ext cx="3208211" cy="340483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8C87DA-149E-0269-1EEC-F8437C4C0297}"/>
              </a:ext>
            </a:extLst>
          </p:cNvPr>
          <p:cNvSpPr/>
          <p:nvPr/>
        </p:nvSpPr>
        <p:spPr>
          <a:xfrm>
            <a:off x="4463327" y="4982417"/>
            <a:ext cx="3220326" cy="340483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91490B0-297A-107C-151B-DCA6E7B1600B}"/>
              </a:ext>
            </a:extLst>
          </p:cNvPr>
          <p:cNvSpPr/>
          <p:nvPr/>
        </p:nvSpPr>
        <p:spPr>
          <a:xfrm>
            <a:off x="4464152" y="5327407"/>
            <a:ext cx="3208212" cy="340483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2A39AA-5197-49FE-EF83-391E04E6F979}"/>
              </a:ext>
            </a:extLst>
          </p:cNvPr>
          <p:cNvSpPr/>
          <p:nvPr/>
        </p:nvSpPr>
        <p:spPr>
          <a:xfrm>
            <a:off x="4457376" y="5684206"/>
            <a:ext cx="3196097" cy="265233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512CC3-11BD-733B-786C-7C08A49F6FCB}"/>
              </a:ext>
            </a:extLst>
          </p:cNvPr>
          <p:cNvCxnSpPr>
            <a:cxnSpLocks/>
            <a:endCxn id="35" idx="2"/>
          </p:cNvCxnSpPr>
          <p:nvPr/>
        </p:nvCxnSpPr>
        <p:spPr>
          <a:xfrm flipH="1">
            <a:off x="6055425" y="3623222"/>
            <a:ext cx="11874" cy="232621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694C9E-0AE7-C3C1-1A76-F1DC3F251208}"/>
              </a:ext>
            </a:extLst>
          </p:cNvPr>
          <p:cNvSpPr txBox="1"/>
          <p:nvPr/>
        </p:nvSpPr>
        <p:spPr>
          <a:xfrm>
            <a:off x="4541260" y="3631480"/>
            <a:ext cx="990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PRESIDENT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F75AC4-98BC-75F7-6865-98760618AF5B}"/>
              </a:ext>
            </a:extLst>
          </p:cNvPr>
          <p:cNvSpPr txBox="1"/>
          <p:nvPr/>
        </p:nvSpPr>
        <p:spPr>
          <a:xfrm>
            <a:off x="4547378" y="3943028"/>
            <a:ext cx="1362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VICE PRESIDENT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03A8AF-3D47-69FF-C971-6246D5A77BAF}"/>
              </a:ext>
            </a:extLst>
          </p:cNvPr>
          <p:cNvSpPr txBox="1"/>
          <p:nvPr/>
        </p:nvSpPr>
        <p:spPr>
          <a:xfrm>
            <a:off x="4541260" y="4303853"/>
            <a:ext cx="996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SECRETARY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14B5FF-4152-87B5-DEB9-0829E421EEA6}"/>
              </a:ext>
            </a:extLst>
          </p:cNvPr>
          <p:cNvSpPr txBox="1"/>
          <p:nvPr/>
        </p:nvSpPr>
        <p:spPr>
          <a:xfrm>
            <a:off x="4553732" y="4642895"/>
            <a:ext cx="104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TREASURER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E615A9-DC15-7EEB-8671-1E66753DF022}"/>
              </a:ext>
            </a:extLst>
          </p:cNvPr>
          <p:cNvSpPr txBox="1"/>
          <p:nvPr/>
        </p:nvSpPr>
        <p:spPr>
          <a:xfrm>
            <a:off x="4591926" y="4995231"/>
            <a:ext cx="856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AUDITOR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DFC8B9-0907-3E76-B789-DE33E3080C6C}"/>
              </a:ext>
            </a:extLst>
          </p:cNvPr>
          <p:cNvSpPr txBox="1"/>
          <p:nvPr/>
        </p:nvSpPr>
        <p:spPr>
          <a:xfrm>
            <a:off x="4591926" y="5334984"/>
            <a:ext cx="492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PRO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16CE74-A223-D645-36AF-CB5250FBE8C0}"/>
              </a:ext>
            </a:extLst>
          </p:cNvPr>
          <p:cNvSpPr txBox="1"/>
          <p:nvPr/>
        </p:nvSpPr>
        <p:spPr>
          <a:xfrm>
            <a:off x="4635849" y="5653257"/>
            <a:ext cx="812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ADVISER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AB2C72-647F-5A65-7199-DF769AEA467B}"/>
              </a:ext>
            </a:extLst>
          </p:cNvPr>
          <p:cNvSpPr txBox="1"/>
          <p:nvPr/>
        </p:nvSpPr>
        <p:spPr>
          <a:xfrm>
            <a:off x="6073273" y="3638958"/>
            <a:ext cx="989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LENY TANA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4F9723-AF14-D5C0-D724-A0B3BE386564}"/>
              </a:ext>
            </a:extLst>
          </p:cNvPr>
          <p:cNvSpPr txBox="1"/>
          <p:nvPr/>
        </p:nvSpPr>
        <p:spPr>
          <a:xfrm>
            <a:off x="6049960" y="3961968"/>
            <a:ext cx="15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VIOLETA BALIGUAS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1D715D-1474-9572-749A-699C6F0FCFAF}"/>
              </a:ext>
            </a:extLst>
          </p:cNvPr>
          <p:cNvSpPr txBox="1"/>
          <p:nvPr/>
        </p:nvSpPr>
        <p:spPr>
          <a:xfrm>
            <a:off x="6041576" y="4319151"/>
            <a:ext cx="1750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MARJORIE LAMBUAN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4D41DD-BFD5-35C8-9063-7B9F852B0A5B}"/>
              </a:ext>
            </a:extLst>
          </p:cNvPr>
          <p:cNvSpPr txBox="1"/>
          <p:nvPr/>
        </p:nvSpPr>
        <p:spPr>
          <a:xfrm>
            <a:off x="6046038" y="4654779"/>
            <a:ext cx="1612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CARMEN CAMINGA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7B5FD5-CA8A-F67E-72C8-66AADE4F62FC}"/>
              </a:ext>
            </a:extLst>
          </p:cNvPr>
          <p:cNvSpPr txBox="1"/>
          <p:nvPr/>
        </p:nvSpPr>
        <p:spPr>
          <a:xfrm>
            <a:off x="6049960" y="5003314"/>
            <a:ext cx="1526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JOYCE CABANGON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EEE3B78-67DC-A1D1-E5E3-9E36DD3DFAF7}"/>
              </a:ext>
            </a:extLst>
          </p:cNvPr>
          <p:cNvSpPr txBox="1"/>
          <p:nvPr/>
        </p:nvSpPr>
        <p:spPr>
          <a:xfrm>
            <a:off x="6063671" y="5333599"/>
            <a:ext cx="125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BETH PATULOT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5563D3B-E46F-1257-8DD9-0CCC22FB2BD7}"/>
              </a:ext>
            </a:extLst>
          </p:cNvPr>
          <p:cNvSpPr txBox="1"/>
          <p:nvPr/>
        </p:nvSpPr>
        <p:spPr>
          <a:xfrm>
            <a:off x="6090761" y="5662933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LIZ VINAS</a:t>
            </a:r>
          </a:p>
        </p:txBody>
      </p:sp>
    </p:spTree>
    <p:extLst>
      <p:ext uri="{BB962C8B-B14F-4D97-AF65-F5344CB8AC3E}">
        <p14:creationId xmlns:p14="http://schemas.microsoft.com/office/powerpoint/2010/main" val="331005507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D6619C-CEC2-4A5B-BB9D-04BB82358BB9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5A8AC1-08CC-43E5-853E-AD75E0147E3A}"/>
              </a:ext>
            </a:extLst>
          </p:cNvPr>
          <p:cNvSpPr/>
          <p:nvPr/>
        </p:nvSpPr>
        <p:spPr>
          <a:xfrm>
            <a:off x="0" y="0"/>
            <a:ext cx="12191999" cy="11191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1264F9-97BE-48CE-81D9-299782AE9194}"/>
              </a:ext>
            </a:extLst>
          </p:cNvPr>
          <p:cNvSpPr/>
          <p:nvPr/>
        </p:nvSpPr>
        <p:spPr>
          <a:xfrm>
            <a:off x="3749743" y="385331"/>
            <a:ext cx="1503297" cy="48008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HOME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B4ED6-699D-4E9A-A4B9-82FDDBED8ED1}"/>
              </a:ext>
            </a:extLst>
          </p:cNvPr>
          <p:cNvSpPr/>
          <p:nvPr/>
        </p:nvSpPr>
        <p:spPr>
          <a:xfrm>
            <a:off x="7151949" y="385334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en-P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8E3FF4-493E-4470-80F8-16CEACFA816B}"/>
              </a:ext>
            </a:extLst>
          </p:cNvPr>
          <p:cNvSpPr/>
          <p:nvPr/>
        </p:nvSpPr>
        <p:spPr>
          <a:xfrm>
            <a:off x="8790666" y="385333"/>
            <a:ext cx="1503295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CONTACT US</a:t>
            </a:r>
            <a:endParaRPr lang="en-P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F5580F-50FA-4543-B8DC-DE598FE651E8}"/>
              </a:ext>
            </a:extLst>
          </p:cNvPr>
          <p:cNvSpPr/>
          <p:nvPr/>
        </p:nvSpPr>
        <p:spPr>
          <a:xfrm>
            <a:off x="10429382" y="385332"/>
            <a:ext cx="1503294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JOIN US</a:t>
            </a:r>
            <a:endParaRPr lang="en-P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8A2B4-83BB-439E-BFC6-BEEAC6178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2" y="260761"/>
            <a:ext cx="1795856" cy="1795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8730C35-32BF-4BF9-A1BB-9CBFBD267C71}"/>
              </a:ext>
            </a:extLst>
          </p:cNvPr>
          <p:cNvSpPr/>
          <p:nvPr/>
        </p:nvSpPr>
        <p:spPr>
          <a:xfrm>
            <a:off x="382138" y="2387371"/>
            <a:ext cx="11550538" cy="417904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030A38-1A37-4E96-BBE0-8D79FDCE7D43}"/>
              </a:ext>
            </a:extLst>
          </p:cNvPr>
          <p:cNvSpPr txBox="1"/>
          <p:nvPr/>
        </p:nvSpPr>
        <p:spPr>
          <a:xfrm>
            <a:off x="2509135" y="1432743"/>
            <a:ext cx="7304619" cy="58477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OUR LOCATION- GET DIRECTION</a:t>
            </a:r>
            <a:endParaRPr lang="en-PH" sz="3200" dirty="0">
              <a:latin typeface="Garamond" panose="02020404030301010803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DAB2E6-525B-479E-8840-23CEEC930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515" y="2700998"/>
            <a:ext cx="6597028" cy="3574980"/>
          </a:xfrm>
          <a:prstGeom prst="rect">
            <a:avLst/>
          </a:prstGeom>
          <a:ln w="63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4" name="Graphic 23" descr="Telephone">
            <a:extLst>
              <a:ext uri="{FF2B5EF4-FFF2-40B4-BE49-F238E27FC236}">
                <a16:creationId xmlns:a16="http://schemas.microsoft.com/office/drawing/2014/main" id="{9035CDCA-1E1D-4E95-B7EF-8CED09B7F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678" y="5466867"/>
            <a:ext cx="624444" cy="624444"/>
          </a:xfrm>
          <a:prstGeom prst="rect">
            <a:avLst/>
          </a:prstGeom>
        </p:spPr>
      </p:pic>
      <p:pic>
        <p:nvPicPr>
          <p:cNvPr id="26" name="Graphic 25" descr="Receiver">
            <a:extLst>
              <a:ext uri="{FF2B5EF4-FFF2-40B4-BE49-F238E27FC236}">
                <a16:creationId xmlns:a16="http://schemas.microsoft.com/office/drawing/2014/main" id="{110B412E-47A5-4305-9EFA-F60CECD182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825" y="4198612"/>
            <a:ext cx="523220" cy="523220"/>
          </a:xfrm>
          <a:prstGeom prst="rect">
            <a:avLst/>
          </a:prstGeom>
        </p:spPr>
      </p:pic>
      <p:pic>
        <p:nvPicPr>
          <p:cNvPr id="28" name="Graphic 27" descr="Marker">
            <a:extLst>
              <a:ext uri="{FF2B5EF4-FFF2-40B4-BE49-F238E27FC236}">
                <a16:creationId xmlns:a16="http://schemas.microsoft.com/office/drawing/2014/main" id="{39A0E3E5-E1F8-47C3-875C-9D7ECC6CB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2414" y="2829202"/>
            <a:ext cx="651904" cy="6519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97B314-103C-4877-B1A4-6219D5280910}"/>
              </a:ext>
            </a:extLst>
          </p:cNvPr>
          <p:cNvSpPr txBox="1"/>
          <p:nvPr/>
        </p:nvSpPr>
        <p:spPr>
          <a:xfrm>
            <a:off x="1478663" y="2811802"/>
            <a:ext cx="1529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Pascam 1, General Trias Cavite</a:t>
            </a:r>
            <a:endParaRPr lang="en-PH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0FFCA6-5AAC-4B78-9014-120B04AE0198}"/>
              </a:ext>
            </a:extLst>
          </p:cNvPr>
          <p:cNvSpPr txBox="1"/>
          <p:nvPr/>
        </p:nvSpPr>
        <p:spPr>
          <a:xfrm>
            <a:off x="1478663" y="4228130"/>
            <a:ext cx="211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09234526253</a:t>
            </a:r>
            <a:endParaRPr lang="en-PH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61CDA6-7481-415C-8DD1-D1101CBDB1D6}"/>
              </a:ext>
            </a:extLst>
          </p:cNvPr>
          <p:cNvSpPr txBox="1"/>
          <p:nvPr/>
        </p:nvSpPr>
        <p:spPr>
          <a:xfrm>
            <a:off x="1478663" y="60913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H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B59F33-8F93-4A8A-83AC-14DDCB7DDA14}"/>
              </a:ext>
            </a:extLst>
          </p:cNvPr>
          <p:cNvSpPr txBox="1"/>
          <p:nvPr/>
        </p:nvSpPr>
        <p:spPr>
          <a:xfrm>
            <a:off x="1494593" y="5549272"/>
            <a:ext cx="124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2234-4556</a:t>
            </a:r>
            <a:endParaRPr lang="en-PH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9EC60F-E4EC-4463-93CD-F6A553AC1636}"/>
              </a:ext>
            </a:extLst>
          </p:cNvPr>
          <p:cNvSpPr/>
          <p:nvPr/>
        </p:nvSpPr>
        <p:spPr>
          <a:xfrm>
            <a:off x="-1" y="6700409"/>
            <a:ext cx="12192000" cy="17000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4267D8-008A-4494-8BE5-F7C6347EEC03}"/>
              </a:ext>
            </a:extLst>
          </p:cNvPr>
          <p:cNvSpPr/>
          <p:nvPr/>
        </p:nvSpPr>
        <p:spPr>
          <a:xfrm>
            <a:off x="5400182" y="385332"/>
            <a:ext cx="1607341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MARKETPLACE</a:t>
            </a:r>
            <a:endParaRPr lang="en-PH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CA4130-3DED-A937-4ABD-70CD3B5703DD}"/>
                  </a:ext>
                </a:extLst>
              </p14:cNvPr>
              <p14:cNvContentPartPr/>
              <p14:nvPr/>
            </p14:nvContentPartPr>
            <p14:xfrm>
              <a:off x="1691280" y="616860"/>
              <a:ext cx="6694920" cy="5361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CA4130-3DED-A937-4ABD-70CD3B5703D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82280" y="607860"/>
                <a:ext cx="6712560" cy="537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D2DA079-0D9C-E8A6-0856-55CFD852DFA4}"/>
                  </a:ext>
                </a:extLst>
              </p14:cNvPr>
              <p14:cNvContentPartPr/>
              <p14:nvPr/>
            </p14:nvContentPartPr>
            <p14:xfrm>
              <a:off x="2129400" y="1279620"/>
              <a:ext cx="6717240" cy="4466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D2DA079-0D9C-E8A6-0856-55CFD852DFA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20400" y="1270620"/>
                <a:ext cx="6734880" cy="448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196712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7B0EB1-AE83-4BC3-A317-CE459BFE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724" y="-49094"/>
            <a:ext cx="6201719" cy="67055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DE3B58-EA6C-46ED-BC0E-66BAB3A81BC9}"/>
              </a:ext>
            </a:extLst>
          </p:cNvPr>
          <p:cNvSpPr/>
          <p:nvPr/>
        </p:nvSpPr>
        <p:spPr>
          <a:xfrm>
            <a:off x="4460906" y="907037"/>
            <a:ext cx="3225356" cy="59634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236F98-E016-4CF7-ADF5-4E6F803FD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66" y="1066798"/>
            <a:ext cx="338491" cy="344557"/>
          </a:xfrm>
          <a:prstGeom prst="rect">
            <a:avLst/>
          </a:prstGeom>
        </p:spPr>
      </p:pic>
      <p:pic>
        <p:nvPicPr>
          <p:cNvPr id="21" name="Graphic 20" descr="Home">
            <a:extLst>
              <a:ext uri="{FF2B5EF4-FFF2-40B4-BE49-F238E27FC236}">
                <a16:creationId xmlns:a16="http://schemas.microsoft.com/office/drawing/2014/main" id="{F150E736-009C-4B6B-92CF-290E2EC1E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6164" y="1066797"/>
            <a:ext cx="344557" cy="344557"/>
          </a:xfrm>
          <a:prstGeom prst="rect">
            <a:avLst/>
          </a:prstGeom>
        </p:spPr>
      </p:pic>
      <p:pic>
        <p:nvPicPr>
          <p:cNvPr id="23" name="Graphic 22" descr="Ringer">
            <a:extLst>
              <a:ext uri="{FF2B5EF4-FFF2-40B4-BE49-F238E27FC236}">
                <a16:creationId xmlns:a16="http://schemas.microsoft.com/office/drawing/2014/main" id="{CBAA94C6-3A09-4C6B-B4C6-30BF88059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8244" y="1066797"/>
            <a:ext cx="346073" cy="346073"/>
          </a:xfrm>
          <a:prstGeom prst="rect">
            <a:avLst/>
          </a:prstGeom>
        </p:spPr>
      </p:pic>
      <p:pic>
        <p:nvPicPr>
          <p:cNvPr id="25" name="Graphic 24" descr="User">
            <a:extLst>
              <a:ext uri="{FF2B5EF4-FFF2-40B4-BE49-F238E27FC236}">
                <a16:creationId xmlns:a16="http://schemas.microsoft.com/office/drawing/2014/main" id="{7F83BFEB-3F9A-407C-964B-148C25ABC2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1908" y="1065281"/>
            <a:ext cx="346073" cy="34607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1F2D808B-CD66-4A32-A019-C15B8799DA8A}"/>
              </a:ext>
            </a:extLst>
          </p:cNvPr>
          <p:cNvSpPr/>
          <p:nvPr/>
        </p:nvSpPr>
        <p:spPr>
          <a:xfrm>
            <a:off x="4828270" y="2507514"/>
            <a:ext cx="458905" cy="4644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BADF54-F9C8-4A18-B150-4E50FBFBEBEE}"/>
              </a:ext>
            </a:extLst>
          </p:cNvPr>
          <p:cNvSpPr txBox="1"/>
          <p:nvPr/>
        </p:nvSpPr>
        <p:spPr>
          <a:xfrm>
            <a:off x="5287175" y="2559244"/>
            <a:ext cx="2308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Juan Manalo</a:t>
            </a:r>
            <a:endParaRPr lang="en-PH" sz="14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739BFB-FB83-429C-8B2F-DFE96E0F7EE5}"/>
              </a:ext>
            </a:extLst>
          </p:cNvPr>
          <p:cNvSpPr/>
          <p:nvPr/>
        </p:nvSpPr>
        <p:spPr>
          <a:xfrm>
            <a:off x="4588566" y="1690254"/>
            <a:ext cx="3006818" cy="5754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your post</a:t>
            </a:r>
            <a:endParaRPr lang="en-PH" sz="14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D69621A-72B3-4BFD-A236-C5CDF95EEA8C}"/>
              </a:ext>
            </a:extLst>
          </p:cNvPr>
          <p:cNvSpPr/>
          <p:nvPr/>
        </p:nvSpPr>
        <p:spPr>
          <a:xfrm>
            <a:off x="4828270" y="1753322"/>
            <a:ext cx="458905" cy="4644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27" name="Graphic 26" descr="Detective">
            <a:extLst>
              <a:ext uri="{FF2B5EF4-FFF2-40B4-BE49-F238E27FC236}">
                <a16:creationId xmlns:a16="http://schemas.microsoft.com/office/drawing/2014/main" id="{256E51A5-C3F4-42D1-907E-CE4041FC2E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00105" y="1820338"/>
            <a:ext cx="315234" cy="315234"/>
          </a:xfrm>
          <a:prstGeom prst="rect">
            <a:avLst/>
          </a:prstGeom>
        </p:spPr>
      </p:pic>
      <p:pic>
        <p:nvPicPr>
          <p:cNvPr id="33" name="Graphic 32" descr="Detective">
            <a:extLst>
              <a:ext uri="{FF2B5EF4-FFF2-40B4-BE49-F238E27FC236}">
                <a16:creationId xmlns:a16="http://schemas.microsoft.com/office/drawing/2014/main" id="{F0ED1CDA-F207-47F0-8F03-9342FE93B0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00105" y="2582102"/>
            <a:ext cx="315234" cy="31523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E0DC632-A6D4-40A5-92F5-6DE3096053F5}"/>
              </a:ext>
            </a:extLst>
          </p:cNvPr>
          <p:cNvSpPr txBox="1"/>
          <p:nvPr/>
        </p:nvSpPr>
        <p:spPr>
          <a:xfrm>
            <a:off x="5339036" y="2774225"/>
            <a:ext cx="1685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Apr 28 at 12 am</a:t>
            </a:r>
            <a:endParaRPr lang="en-PH" sz="1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A5B3F5-3875-4A95-ADF4-D61801700647}"/>
              </a:ext>
            </a:extLst>
          </p:cNvPr>
          <p:cNvSpPr/>
          <p:nvPr/>
        </p:nvSpPr>
        <p:spPr>
          <a:xfrm>
            <a:off x="4738442" y="2418660"/>
            <a:ext cx="2446553" cy="2033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54D90C-BA37-4074-B6E8-C3B396B01D8E}"/>
              </a:ext>
            </a:extLst>
          </p:cNvPr>
          <p:cNvSpPr txBox="1"/>
          <p:nvPr/>
        </p:nvSpPr>
        <p:spPr>
          <a:xfrm>
            <a:off x="4927057" y="3194418"/>
            <a:ext cx="1833854" cy="523220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Someone lost his bike at 5 pm </a:t>
            </a:r>
            <a:endParaRPr lang="en-PH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37895A-1D23-4A2F-A342-33999B9FEA3F}"/>
              </a:ext>
            </a:extLst>
          </p:cNvPr>
          <p:cNvSpPr/>
          <p:nvPr/>
        </p:nvSpPr>
        <p:spPr>
          <a:xfrm>
            <a:off x="4460906" y="907036"/>
            <a:ext cx="2300005" cy="47256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1B7FF43-484D-44CC-83E7-60CEB4D25E85}"/>
              </a:ext>
            </a:extLst>
          </p:cNvPr>
          <p:cNvSpPr/>
          <p:nvPr/>
        </p:nvSpPr>
        <p:spPr>
          <a:xfrm>
            <a:off x="4460906" y="907759"/>
            <a:ext cx="2300005" cy="88555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9B3CB35-0EFF-48CE-B952-D25BECEA7B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599" y="940902"/>
            <a:ext cx="740238" cy="7402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FE18ADB-45D9-4A5C-A3D0-15CAE75C28B5}"/>
              </a:ext>
            </a:extLst>
          </p:cNvPr>
          <p:cNvSpPr txBox="1"/>
          <p:nvPr/>
        </p:nvSpPr>
        <p:spPr>
          <a:xfrm>
            <a:off x="4836197" y="1051761"/>
            <a:ext cx="2174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Bahnschrift" panose="020B0502040204020203" pitchFamily="34" charset="0"/>
              </a:rPr>
              <a:t>GRAND RIVERSIDE         SUBDIVISION</a:t>
            </a:r>
            <a:endParaRPr lang="en-PH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0DAD8A-2C07-405C-9B17-DC28936D4A1A}"/>
              </a:ext>
            </a:extLst>
          </p:cNvPr>
          <p:cNvSpPr/>
          <p:nvPr/>
        </p:nvSpPr>
        <p:spPr>
          <a:xfrm>
            <a:off x="4453036" y="2397029"/>
            <a:ext cx="2285188" cy="463097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47" name="Graphic 46" descr="Users">
            <a:extLst>
              <a:ext uri="{FF2B5EF4-FFF2-40B4-BE49-F238E27FC236}">
                <a16:creationId xmlns:a16="http://schemas.microsoft.com/office/drawing/2014/main" id="{E9FF22EF-2135-4965-A48E-C2D0182A30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64313" y="2477657"/>
            <a:ext cx="376043" cy="37604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557B914-51AD-4281-8B34-69BB4F5D68CE}"/>
              </a:ext>
            </a:extLst>
          </p:cNvPr>
          <p:cNvSpPr txBox="1"/>
          <p:nvPr/>
        </p:nvSpPr>
        <p:spPr>
          <a:xfrm>
            <a:off x="5033964" y="2450509"/>
            <a:ext cx="1463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Organizations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D2F1457-2232-4427-862E-7BAB9D3642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04072" y="2959323"/>
            <a:ext cx="264351" cy="264351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CCC4B47A-0F43-4DF6-9BBB-CDC9A1FD144C}"/>
              </a:ext>
            </a:extLst>
          </p:cNvPr>
          <p:cNvSpPr/>
          <p:nvPr/>
        </p:nvSpPr>
        <p:spPr>
          <a:xfrm>
            <a:off x="4459521" y="3414766"/>
            <a:ext cx="2282600" cy="607626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20D54A4-8AFE-404A-BA51-D5E6CED02B76}"/>
              </a:ext>
            </a:extLst>
          </p:cNvPr>
          <p:cNvSpPr txBox="1"/>
          <p:nvPr/>
        </p:nvSpPr>
        <p:spPr>
          <a:xfrm>
            <a:off x="5095445" y="3413933"/>
            <a:ext cx="1641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Rules and Regulations</a:t>
            </a:r>
            <a:endParaRPr lang="en-PH" sz="1600" dirty="0">
              <a:solidFill>
                <a:schemeClr val="bg1"/>
              </a:solidFill>
            </a:endParaRPr>
          </a:p>
        </p:txBody>
      </p:sp>
      <p:pic>
        <p:nvPicPr>
          <p:cNvPr id="74" name="Graphic 73" descr="Books">
            <a:extLst>
              <a:ext uri="{FF2B5EF4-FFF2-40B4-BE49-F238E27FC236}">
                <a16:creationId xmlns:a16="http://schemas.microsoft.com/office/drawing/2014/main" id="{54DA0D0C-38A1-445A-BCA1-FA3569A506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633345" y="3529206"/>
            <a:ext cx="378746" cy="37874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4D0F716-4473-458A-A3C8-AA0B8F17BA87}"/>
              </a:ext>
            </a:extLst>
          </p:cNvPr>
          <p:cNvSpPr/>
          <p:nvPr/>
        </p:nvSpPr>
        <p:spPr>
          <a:xfrm>
            <a:off x="4459521" y="1794534"/>
            <a:ext cx="2275051" cy="56610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6A91D32-7835-44D2-B00A-1D68DC41C6F8}"/>
              </a:ext>
            </a:extLst>
          </p:cNvPr>
          <p:cNvSpPr txBox="1"/>
          <p:nvPr/>
        </p:nvSpPr>
        <p:spPr>
          <a:xfrm>
            <a:off x="5146315" y="1890849"/>
            <a:ext cx="159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 profile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78" name="Graphic 77" descr="Employee badge">
            <a:extLst>
              <a:ext uri="{FF2B5EF4-FFF2-40B4-BE49-F238E27FC236}">
                <a16:creationId xmlns:a16="http://schemas.microsoft.com/office/drawing/2014/main" id="{020889A7-109C-431F-A40B-59C49F8FFB9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654855" y="1888299"/>
            <a:ext cx="379109" cy="379109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A81CE133-DE07-492F-9E6A-FEC915FFA4E0}"/>
              </a:ext>
            </a:extLst>
          </p:cNvPr>
          <p:cNvSpPr/>
          <p:nvPr/>
        </p:nvSpPr>
        <p:spPr>
          <a:xfrm>
            <a:off x="4443270" y="5100402"/>
            <a:ext cx="2300005" cy="56610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B0551D3-60B5-4174-9B6C-0DBB43867349}"/>
              </a:ext>
            </a:extLst>
          </p:cNvPr>
          <p:cNvSpPr txBox="1"/>
          <p:nvPr/>
        </p:nvSpPr>
        <p:spPr>
          <a:xfrm>
            <a:off x="5168575" y="52093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17293F5-57F2-40FA-978F-B0AE08484F8B}"/>
              </a:ext>
            </a:extLst>
          </p:cNvPr>
          <p:cNvSpPr/>
          <p:nvPr/>
        </p:nvSpPr>
        <p:spPr>
          <a:xfrm>
            <a:off x="4459520" y="2897260"/>
            <a:ext cx="2275051" cy="463097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CCTV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4" name="Graphic 3" descr="Security camera">
            <a:extLst>
              <a:ext uri="{FF2B5EF4-FFF2-40B4-BE49-F238E27FC236}">
                <a16:creationId xmlns:a16="http://schemas.microsoft.com/office/drawing/2014/main" id="{0885BCDB-CFEA-4EA7-9951-DA0F00593EE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641945" y="2905261"/>
            <a:ext cx="465128" cy="46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9946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27A24A-0FC8-4463-BFFD-2D558B7DFEBC}"/>
              </a:ext>
            </a:extLst>
          </p:cNvPr>
          <p:cNvSpPr/>
          <p:nvPr/>
        </p:nvSpPr>
        <p:spPr>
          <a:xfrm>
            <a:off x="5113324" y="1060697"/>
            <a:ext cx="478634" cy="385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B0EB1-AE83-4BC3-A317-CE459BFE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286" y="117863"/>
            <a:ext cx="6201719" cy="674013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B0551D3-60B5-4174-9B6C-0DBB43867349}"/>
              </a:ext>
            </a:extLst>
          </p:cNvPr>
          <p:cNvSpPr txBox="1"/>
          <p:nvPr/>
        </p:nvSpPr>
        <p:spPr>
          <a:xfrm>
            <a:off x="5167746" y="52855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1A86A7-BE14-6314-8687-00D57E6CE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533" y="1060698"/>
            <a:ext cx="3262489" cy="26210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F256D5-2B7E-6EC5-2164-97A6606E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533" y="3653727"/>
            <a:ext cx="3317163" cy="21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04518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7B0EB1-AE83-4BC3-A317-CE459BFE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724" y="-49094"/>
            <a:ext cx="6201719" cy="67055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DE3B58-EA6C-46ED-BC0E-66BAB3A81BC9}"/>
              </a:ext>
            </a:extLst>
          </p:cNvPr>
          <p:cNvSpPr/>
          <p:nvPr/>
        </p:nvSpPr>
        <p:spPr>
          <a:xfrm>
            <a:off x="4460906" y="907037"/>
            <a:ext cx="3225356" cy="59634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236F98-E016-4CF7-ADF5-4E6F803FD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66" y="1066798"/>
            <a:ext cx="338491" cy="344557"/>
          </a:xfrm>
          <a:prstGeom prst="rect">
            <a:avLst/>
          </a:prstGeom>
        </p:spPr>
      </p:pic>
      <p:pic>
        <p:nvPicPr>
          <p:cNvPr id="21" name="Graphic 20" descr="Home">
            <a:extLst>
              <a:ext uri="{FF2B5EF4-FFF2-40B4-BE49-F238E27FC236}">
                <a16:creationId xmlns:a16="http://schemas.microsoft.com/office/drawing/2014/main" id="{F150E736-009C-4B6B-92CF-290E2EC1E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6164" y="1066797"/>
            <a:ext cx="344557" cy="344557"/>
          </a:xfrm>
          <a:prstGeom prst="rect">
            <a:avLst/>
          </a:prstGeom>
        </p:spPr>
      </p:pic>
      <p:pic>
        <p:nvPicPr>
          <p:cNvPr id="23" name="Graphic 22" descr="Ringer">
            <a:extLst>
              <a:ext uri="{FF2B5EF4-FFF2-40B4-BE49-F238E27FC236}">
                <a16:creationId xmlns:a16="http://schemas.microsoft.com/office/drawing/2014/main" id="{CBAA94C6-3A09-4C6B-B4C6-30BF88059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8244" y="1066797"/>
            <a:ext cx="346073" cy="346073"/>
          </a:xfrm>
          <a:prstGeom prst="rect">
            <a:avLst/>
          </a:prstGeom>
        </p:spPr>
      </p:pic>
      <p:pic>
        <p:nvPicPr>
          <p:cNvPr id="25" name="Graphic 24" descr="User">
            <a:extLst>
              <a:ext uri="{FF2B5EF4-FFF2-40B4-BE49-F238E27FC236}">
                <a16:creationId xmlns:a16="http://schemas.microsoft.com/office/drawing/2014/main" id="{7F83BFEB-3F9A-407C-964B-148C25ABC2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1908" y="1065281"/>
            <a:ext cx="346073" cy="34607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1F2D808B-CD66-4A32-A019-C15B8799DA8A}"/>
              </a:ext>
            </a:extLst>
          </p:cNvPr>
          <p:cNvSpPr/>
          <p:nvPr/>
        </p:nvSpPr>
        <p:spPr>
          <a:xfrm>
            <a:off x="4828270" y="2507514"/>
            <a:ext cx="458905" cy="4644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BADF54-F9C8-4A18-B150-4E50FBFBEBEE}"/>
              </a:ext>
            </a:extLst>
          </p:cNvPr>
          <p:cNvSpPr txBox="1"/>
          <p:nvPr/>
        </p:nvSpPr>
        <p:spPr>
          <a:xfrm>
            <a:off x="5287175" y="2559244"/>
            <a:ext cx="2308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Juan Manalo</a:t>
            </a:r>
            <a:endParaRPr lang="en-PH" sz="14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739BFB-FB83-429C-8B2F-DFE96E0F7EE5}"/>
              </a:ext>
            </a:extLst>
          </p:cNvPr>
          <p:cNvSpPr/>
          <p:nvPr/>
        </p:nvSpPr>
        <p:spPr>
          <a:xfrm>
            <a:off x="4588566" y="1690254"/>
            <a:ext cx="3006818" cy="5754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your post</a:t>
            </a:r>
            <a:endParaRPr lang="en-PH" sz="14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D69621A-72B3-4BFD-A236-C5CDF95EEA8C}"/>
              </a:ext>
            </a:extLst>
          </p:cNvPr>
          <p:cNvSpPr/>
          <p:nvPr/>
        </p:nvSpPr>
        <p:spPr>
          <a:xfrm>
            <a:off x="4828270" y="1753322"/>
            <a:ext cx="458905" cy="4644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27" name="Graphic 26" descr="Detective">
            <a:extLst>
              <a:ext uri="{FF2B5EF4-FFF2-40B4-BE49-F238E27FC236}">
                <a16:creationId xmlns:a16="http://schemas.microsoft.com/office/drawing/2014/main" id="{256E51A5-C3F4-42D1-907E-CE4041FC2E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00105" y="1820338"/>
            <a:ext cx="315234" cy="315234"/>
          </a:xfrm>
          <a:prstGeom prst="rect">
            <a:avLst/>
          </a:prstGeom>
        </p:spPr>
      </p:pic>
      <p:pic>
        <p:nvPicPr>
          <p:cNvPr id="33" name="Graphic 32" descr="Detective">
            <a:extLst>
              <a:ext uri="{FF2B5EF4-FFF2-40B4-BE49-F238E27FC236}">
                <a16:creationId xmlns:a16="http://schemas.microsoft.com/office/drawing/2014/main" id="{F0ED1CDA-F207-47F0-8F03-9342FE93B0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00105" y="2582102"/>
            <a:ext cx="315234" cy="31523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E0DC632-A6D4-40A5-92F5-6DE3096053F5}"/>
              </a:ext>
            </a:extLst>
          </p:cNvPr>
          <p:cNvSpPr txBox="1"/>
          <p:nvPr/>
        </p:nvSpPr>
        <p:spPr>
          <a:xfrm>
            <a:off x="5339036" y="2774225"/>
            <a:ext cx="1685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Apr 28 at 12 am</a:t>
            </a:r>
            <a:endParaRPr lang="en-PH" sz="1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A5B3F5-3875-4A95-ADF4-D61801700647}"/>
              </a:ext>
            </a:extLst>
          </p:cNvPr>
          <p:cNvSpPr/>
          <p:nvPr/>
        </p:nvSpPr>
        <p:spPr>
          <a:xfrm>
            <a:off x="4738442" y="2418660"/>
            <a:ext cx="2446553" cy="2033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54D90C-BA37-4074-B6E8-C3B396B01D8E}"/>
              </a:ext>
            </a:extLst>
          </p:cNvPr>
          <p:cNvSpPr txBox="1"/>
          <p:nvPr/>
        </p:nvSpPr>
        <p:spPr>
          <a:xfrm>
            <a:off x="4927057" y="3194418"/>
            <a:ext cx="1833854" cy="523220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Someone lost his bike at 5 pm </a:t>
            </a:r>
            <a:endParaRPr lang="en-PH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37895A-1D23-4A2F-A342-33999B9FEA3F}"/>
              </a:ext>
            </a:extLst>
          </p:cNvPr>
          <p:cNvSpPr/>
          <p:nvPr/>
        </p:nvSpPr>
        <p:spPr>
          <a:xfrm>
            <a:off x="4460906" y="907036"/>
            <a:ext cx="2300005" cy="47256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1B7FF43-484D-44CC-83E7-60CEB4D25E85}"/>
              </a:ext>
            </a:extLst>
          </p:cNvPr>
          <p:cNvSpPr/>
          <p:nvPr/>
        </p:nvSpPr>
        <p:spPr>
          <a:xfrm>
            <a:off x="4460906" y="907759"/>
            <a:ext cx="2300005" cy="88555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9B3CB35-0EFF-48CE-B952-D25BECEA7B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599" y="940902"/>
            <a:ext cx="740238" cy="7402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FE18ADB-45D9-4A5C-A3D0-15CAE75C28B5}"/>
              </a:ext>
            </a:extLst>
          </p:cNvPr>
          <p:cNvSpPr txBox="1"/>
          <p:nvPr/>
        </p:nvSpPr>
        <p:spPr>
          <a:xfrm>
            <a:off x="4836197" y="1051761"/>
            <a:ext cx="2174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Bahnschrift" panose="020B0502040204020203" pitchFamily="34" charset="0"/>
              </a:rPr>
              <a:t>GRAND RIVERSIDE         SUBDIVISION</a:t>
            </a:r>
            <a:endParaRPr lang="en-PH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0DAD8A-2C07-405C-9B17-DC28936D4A1A}"/>
              </a:ext>
            </a:extLst>
          </p:cNvPr>
          <p:cNvSpPr/>
          <p:nvPr/>
        </p:nvSpPr>
        <p:spPr>
          <a:xfrm>
            <a:off x="4453036" y="2397029"/>
            <a:ext cx="2285188" cy="463097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47" name="Graphic 46" descr="Users">
            <a:extLst>
              <a:ext uri="{FF2B5EF4-FFF2-40B4-BE49-F238E27FC236}">
                <a16:creationId xmlns:a16="http://schemas.microsoft.com/office/drawing/2014/main" id="{E9FF22EF-2135-4965-A48E-C2D0182A30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64313" y="2477657"/>
            <a:ext cx="376043" cy="37604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557B914-51AD-4281-8B34-69BB4F5D68CE}"/>
              </a:ext>
            </a:extLst>
          </p:cNvPr>
          <p:cNvSpPr txBox="1"/>
          <p:nvPr/>
        </p:nvSpPr>
        <p:spPr>
          <a:xfrm>
            <a:off x="5033964" y="2450509"/>
            <a:ext cx="1463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Organizations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D2F1457-2232-4427-862E-7BAB9D3642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04072" y="2959323"/>
            <a:ext cx="264351" cy="264351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CCC4B47A-0F43-4DF6-9BBB-CDC9A1FD144C}"/>
              </a:ext>
            </a:extLst>
          </p:cNvPr>
          <p:cNvSpPr/>
          <p:nvPr/>
        </p:nvSpPr>
        <p:spPr>
          <a:xfrm>
            <a:off x="4459521" y="3414766"/>
            <a:ext cx="2282600" cy="607626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20D54A4-8AFE-404A-BA51-D5E6CED02B76}"/>
              </a:ext>
            </a:extLst>
          </p:cNvPr>
          <p:cNvSpPr txBox="1"/>
          <p:nvPr/>
        </p:nvSpPr>
        <p:spPr>
          <a:xfrm>
            <a:off x="5097200" y="3426241"/>
            <a:ext cx="1641527" cy="58477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Rules and Regulations</a:t>
            </a:r>
            <a:endParaRPr lang="en-PH" sz="1600" dirty="0">
              <a:solidFill>
                <a:schemeClr val="bg1"/>
              </a:solidFill>
            </a:endParaRPr>
          </a:p>
        </p:txBody>
      </p:sp>
      <p:pic>
        <p:nvPicPr>
          <p:cNvPr id="74" name="Graphic 73" descr="Books">
            <a:extLst>
              <a:ext uri="{FF2B5EF4-FFF2-40B4-BE49-F238E27FC236}">
                <a16:creationId xmlns:a16="http://schemas.microsoft.com/office/drawing/2014/main" id="{54DA0D0C-38A1-445A-BCA1-FA3569A506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633345" y="3529206"/>
            <a:ext cx="378746" cy="37874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4D0F716-4473-458A-A3C8-AA0B8F17BA87}"/>
              </a:ext>
            </a:extLst>
          </p:cNvPr>
          <p:cNvSpPr/>
          <p:nvPr/>
        </p:nvSpPr>
        <p:spPr>
          <a:xfrm>
            <a:off x="4459521" y="1794534"/>
            <a:ext cx="2275051" cy="56610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6A91D32-7835-44D2-B00A-1D68DC41C6F8}"/>
              </a:ext>
            </a:extLst>
          </p:cNvPr>
          <p:cNvSpPr txBox="1"/>
          <p:nvPr/>
        </p:nvSpPr>
        <p:spPr>
          <a:xfrm>
            <a:off x="5146315" y="1890849"/>
            <a:ext cx="159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 profile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78" name="Graphic 77" descr="Employee badge">
            <a:extLst>
              <a:ext uri="{FF2B5EF4-FFF2-40B4-BE49-F238E27FC236}">
                <a16:creationId xmlns:a16="http://schemas.microsoft.com/office/drawing/2014/main" id="{020889A7-109C-431F-A40B-59C49F8FFB9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654855" y="1888299"/>
            <a:ext cx="379109" cy="379109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A81CE133-DE07-492F-9E6A-FEC915FFA4E0}"/>
              </a:ext>
            </a:extLst>
          </p:cNvPr>
          <p:cNvSpPr/>
          <p:nvPr/>
        </p:nvSpPr>
        <p:spPr>
          <a:xfrm>
            <a:off x="4443270" y="5100402"/>
            <a:ext cx="2300005" cy="56610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B0551D3-60B5-4174-9B6C-0DBB43867349}"/>
              </a:ext>
            </a:extLst>
          </p:cNvPr>
          <p:cNvSpPr txBox="1"/>
          <p:nvPr/>
        </p:nvSpPr>
        <p:spPr>
          <a:xfrm>
            <a:off x="5168575" y="52093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17293F5-57F2-40FA-978F-B0AE08484F8B}"/>
              </a:ext>
            </a:extLst>
          </p:cNvPr>
          <p:cNvSpPr/>
          <p:nvPr/>
        </p:nvSpPr>
        <p:spPr>
          <a:xfrm>
            <a:off x="4459520" y="2897260"/>
            <a:ext cx="2275051" cy="463097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CCTV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4" name="Graphic 3" descr="Security camera">
            <a:extLst>
              <a:ext uri="{FF2B5EF4-FFF2-40B4-BE49-F238E27FC236}">
                <a16:creationId xmlns:a16="http://schemas.microsoft.com/office/drawing/2014/main" id="{0885BCDB-CFEA-4EA7-9951-DA0F00593EE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641945" y="2905261"/>
            <a:ext cx="465128" cy="46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53239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27A24A-0FC8-4463-BFFD-2D558B7DFEBC}"/>
              </a:ext>
            </a:extLst>
          </p:cNvPr>
          <p:cNvSpPr/>
          <p:nvPr/>
        </p:nvSpPr>
        <p:spPr>
          <a:xfrm>
            <a:off x="5113324" y="1060697"/>
            <a:ext cx="478634" cy="385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B0EB1-AE83-4BC3-A317-CE459BFE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599" y="117863"/>
            <a:ext cx="6201719" cy="674013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B0551D3-60B5-4174-9B6C-0DBB43867349}"/>
              </a:ext>
            </a:extLst>
          </p:cNvPr>
          <p:cNvSpPr txBox="1"/>
          <p:nvPr/>
        </p:nvSpPr>
        <p:spPr>
          <a:xfrm>
            <a:off x="5167746" y="52855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D3D4F3-E89B-1E77-5B9B-F7DA6D052E06}"/>
              </a:ext>
            </a:extLst>
          </p:cNvPr>
          <p:cNvSpPr txBox="1"/>
          <p:nvPr/>
        </p:nvSpPr>
        <p:spPr>
          <a:xfrm>
            <a:off x="4423392" y="2452265"/>
            <a:ext cx="3051321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     </a:t>
            </a:r>
            <a:r>
              <a:rPr lang="en-PH" sz="1400" b="1" dirty="0"/>
              <a:t>SANITATION</a:t>
            </a:r>
          </a:p>
          <a:p>
            <a:r>
              <a:rPr lang="en-PH" sz="1400" dirty="0"/>
              <a:t>Always observe cleanliness and practice proper waste disposal</a:t>
            </a:r>
          </a:p>
          <a:p>
            <a:endParaRPr lang="en-PH" sz="1400" dirty="0"/>
          </a:p>
          <a:p>
            <a:r>
              <a:rPr lang="en-PH" sz="1400" dirty="0"/>
              <a:t>        </a:t>
            </a:r>
            <a:r>
              <a:rPr lang="en-PH" sz="1400" b="1" dirty="0"/>
              <a:t>SILENCE</a:t>
            </a:r>
          </a:p>
          <a:p>
            <a:r>
              <a:rPr lang="en-PH" sz="1400" dirty="0"/>
              <a:t>Be mindful of others by keeping the noise down.</a:t>
            </a:r>
          </a:p>
          <a:p>
            <a:endParaRPr lang="en-PH" sz="1400" dirty="0"/>
          </a:p>
          <a:p>
            <a:r>
              <a:rPr lang="en-PH" sz="1400" b="1" dirty="0"/>
              <a:t>         PETS</a:t>
            </a:r>
          </a:p>
          <a:p>
            <a:r>
              <a:rPr lang="en-PH" sz="1400" dirty="0"/>
              <a:t>Practice responsibility with your pets when it comes to noise and sanitation</a:t>
            </a:r>
          </a:p>
          <a:p>
            <a:endParaRPr lang="en-PH" sz="1400" dirty="0"/>
          </a:p>
          <a:p>
            <a:r>
              <a:rPr lang="en-PH" dirty="0"/>
              <a:t>       </a:t>
            </a:r>
            <a:r>
              <a:rPr lang="en-PH" sz="1400" b="1" dirty="0"/>
              <a:t>PROPERTY LIMITS</a:t>
            </a:r>
          </a:p>
          <a:p>
            <a:r>
              <a:rPr lang="en-PH" sz="1400" dirty="0"/>
              <a:t>Respect each other’s privacy and space.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456BA3-AD65-CDD5-C35E-E0866C948F43}"/>
              </a:ext>
            </a:extLst>
          </p:cNvPr>
          <p:cNvSpPr/>
          <p:nvPr/>
        </p:nvSpPr>
        <p:spPr>
          <a:xfrm>
            <a:off x="4912520" y="1781124"/>
            <a:ext cx="1943281" cy="406103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" name="Graphic 9" descr="Medical">
            <a:extLst>
              <a:ext uri="{FF2B5EF4-FFF2-40B4-BE49-F238E27FC236}">
                <a16:creationId xmlns:a16="http://schemas.microsoft.com/office/drawing/2014/main" id="{8CFAE314-DED5-D8C8-6F98-206374FCF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5970" y="2521839"/>
            <a:ext cx="265436" cy="265436"/>
          </a:xfrm>
          <a:prstGeom prst="rect">
            <a:avLst/>
          </a:prstGeom>
        </p:spPr>
      </p:pic>
      <p:pic>
        <p:nvPicPr>
          <p:cNvPr id="9" name="Graphic 8" descr="Mute speaker">
            <a:extLst>
              <a:ext uri="{FF2B5EF4-FFF2-40B4-BE49-F238E27FC236}">
                <a16:creationId xmlns:a16="http://schemas.microsoft.com/office/drawing/2014/main" id="{2E7FE013-958F-355B-56A0-926AE45B7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86156" y="3387720"/>
            <a:ext cx="265436" cy="265436"/>
          </a:xfrm>
          <a:prstGeom prst="rect">
            <a:avLst/>
          </a:prstGeom>
        </p:spPr>
      </p:pic>
      <p:pic>
        <p:nvPicPr>
          <p:cNvPr id="12" name="Graphic 11" descr="Paw prints">
            <a:extLst>
              <a:ext uri="{FF2B5EF4-FFF2-40B4-BE49-F238E27FC236}">
                <a16:creationId xmlns:a16="http://schemas.microsoft.com/office/drawing/2014/main" id="{48194808-B97C-2EBF-61A5-026D98B494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23392" y="4130674"/>
            <a:ext cx="366096" cy="366096"/>
          </a:xfrm>
          <a:prstGeom prst="rect">
            <a:avLst/>
          </a:prstGeom>
        </p:spPr>
      </p:pic>
      <p:pic>
        <p:nvPicPr>
          <p:cNvPr id="14" name="Graphic 13" descr="Raised hand">
            <a:extLst>
              <a:ext uri="{FF2B5EF4-FFF2-40B4-BE49-F238E27FC236}">
                <a16:creationId xmlns:a16="http://schemas.microsoft.com/office/drawing/2014/main" id="{0649E605-E126-7437-DDCE-5B7946FAE0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81890" y="5074065"/>
            <a:ext cx="307598" cy="307598"/>
          </a:xfrm>
          <a:prstGeom prst="rect">
            <a:avLst/>
          </a:prstGeom>
        </p:spPr>
      </p:pic>
      <p:pic>
        <p:nvPicPr>
          <p:cNvPr id="16" name="Graphic 15" descr="No sign">
            <a:extLst>
              <a:ext uri="{FF2B5EF4-FFF2-40B4-BE49-F238E27FC236}">
                <a16:creationId xmlns:a16="http://schemas.microsoft.com/office/drawing/2014/main" id="{7BEC773D-9D11-7BAD-2AD0-735397EFF5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19246" y="5046078"/>
            <a:ext cx="399256" cy="39925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1DAE20B-D09A-4953-A14A-8CC4EF6D4CAE}"/>
              </a:ext>
            </a:extLst>
          </p:cNvPr>
          <p:cNvSpPr/>
          <p:nvPr/>
        </p:nvSpPr>
        <p:spPr>
          <a:xfrm>
            <a:off x="4355491" y="1051408"/>
            <a:ext cx="3225356" cy="59634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3E72C2B-00AA-3FA5-73F4-BE65828874D5}"/>
              </a:ext>
            </a:extLst>
          </p:cNvPr>
          <p:cNvSpPr/>
          <p:nvPr/>
        </p:nvSpPr>
        <p:spPr>
          <a:xfrm>
            <a:off x="4421377" y="1152072"/>
            <a:ext cx="441449" cy="419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50E16B43-9486-066E-9788-943A25E8BE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95593" y="1188507"/>
            <a:ext cx="346265" cy="3462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E1BD6-F2E3-0B0A-D4F8-892460F8EE2B}"/>
              </a:ext>
            </a:extLst>
          </p:cNvPr>
          <p:cNvSpPr txBox="1"/>
          <p:nvPr/>
        </p:nvSpPr>
        <p:spPr>
          <a:xfrm>
            <a:off x="4849775" y="1043614"/>
            <a:ext cx="2708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b="1" spc="300" dirty="0">
                <a:solidFill>
                  <a:schemeClr val="bg1"/>
                </a:solidFill>
              </a:rPr>
              <a:t>RULES AND REGULATION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D97E0E-4173-4003-820E-37A0053FBF0D}"/>
              </a:ext>
            </a:extLst>
          </p:cNvPr>
          <p:cNvSpPr/>
          <p:nvPr/>
        </p:nvSpPr>
        <p:spPr>
          <a:xfrm>
            <a:off x="4536102" y="1728683"/>
            <a:ext cx="2886712" cy="484823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Subdivision Regulation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2600211352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27A24A-0FC8-4463-BFFD-2D558B7DFEBC}"/>
              </a:ext>
            </a:extLst>
          </p:cNvPr>
          <p:cNvSpPr/>
          <p:nvPr/>
        </p:nvSpPr>
        <p:spPr>
          <a:xfrm>
            <a:off x="5113324" y="1060697"/>
            <a:ext cx="478634" cy="385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B0EB1-AE83-4BC3-A317-CE459BFE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872" y="-2"/>
            <a:ext cx="6201719" cy="67401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9D502B-95B6-468E-B39E-704068014988}"/>
              </a:ext>
            </a:extLst>
          </p:cNvPr>
          <p:cNvSpPr/>
          <p:nvPr/>
        </p:nvSpPr>
        <p:spPr>
          <a:xfrm>
            <a:off x="5113324" y="1075953"/>
            <a:ext cx="522225" cy="370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86550D-A354-4A91-87EB-3B72D69FCDC2}"/>
              </a:ext>
            </a:extLst>
          </p:cNvPr>
          <p:cNvSpPr/>
          <p:nvPr/>
        </p:nvSpPr>
        <p:spPr>
          <a:xfrm>
            <a:off x="5113324" y="1075953"/>
            <a:ext cx="478634" cy="370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8B2936-56A6-4E9B-8DC3-EEACF8B5C310}"/>
              </a:ext>
            </a:extLst>
          </p:cNvPr>
          <p:cNvSpPr/>
          <p:nvPr/>
        </p:nvSpPr>
        <p:spPr>
          <a:xfrm>
            <a:off x="4562825" y="2592440"/>
            <a:ext cx="3006817" cy="17272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DE3B58-EA6C-46ED-BC0E-66BAB3A81BC9}"/>
              </a:ext>
            </a:extLst>
          </p:cNvPr>
          <p:cNvSpPr/>
          <p:nvPr/>
        </p:nvSpPr>
        <p:spPr>
          <a:xfrm>
            <a:off x="4439465" y="927219"/>
            <a:ext cx="3225356" cy="59634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236F98-E016-4CF7-ADF5-4E6F803FD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66" y="1068391"/>
            <a:ext cx="338491" cy="344557"/>
          </a:xfrm>
          <a:prstGeom prst="rect">
            <a:avLst/>
          </a:prstGeom>
        </p:spPr>
      </p:pic>
      <p:pic>
        <p:nvPicPr>
          <p:cNvPr id="21" name="Graphic 20" descr="Home">
            <a:extLst>
              <a:ext uri="{FF2B5EF4-FFF2-40B4-BE49-F238E27FC236}">
                <a16:creationId xmlns:a16="http://schemas.microsoft.com/office/drawing/2014/main" id="{F150E736-009C-4B6B-92CF-290E2EC1E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6843" y="1061456"/>
            <a:ext cx="344557" cy="344557"/>
          </a:xfrm>
          <a:prstGeom prst="rect">
            <a:avLst/>
          </a:prstGeom>
        </p:spPr>
      </p:pic>
      <p:pic>
        <p:nvPicPr>
          <p:cNvPr id="23" name="Graphic 22" descr="Ringer">
            <a:extLst>
              <a:ext uri="{FF2B5EF4-FFF2-40B4-BE49-F238E27FC236}">
                <a16:creationId xmlns:a16="http://schemas.microsoft.com/office/drawing/2014/main" id="{CBAA94C6-3A09-4C6B-B4C6-30BF88059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55094" y="1060697"/>
            <a:ext cx="346073" cy="346073"/>
          </a:xfrm>
          <a:prstGeom prst="rect">
            <a:avLst/>
          </a:prstGeom>
        </p:spPr>
      </p:pic>
      <p:pic>
        <p:nvPicPr>
          <p:cNvPr id="25" name="Graphic 24" descr="User">
            <a:extLst>
              <a:ext uri="{FF2B5EF4-FFF2-40B4-BE49-F238E27FC236}">
                <a16:creationId xmlns:a16="http://schemas.microsoft.com/office/drawing/2014/main" id="{7F83BFEB-3F9A-407C-964B-148C25ABC2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29205" y="1075953"/>
            <a:ext cx="346073" cy="34607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1F2D808B-CD66-4A32-A019-C15B8799DA8A}"/>
              </a:ext>
            </a:extLst>
          </p:cNvPr>
          <p:cNvSpPr/>
          <p:nvPr/>
        </p:nvSpPr>
        <p:spPr>
          <a:xfrm>
            <a:off x="4767382" y="2825864"/>
            <a:ext cx="458905" cy="4644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BADF54-F9C8-4A18-B150-4E50FBFBEBEE}"/>
              </a:ext>
            </a:extLst>
          </p:cNvPr>
          <p:cNvSpPr txBox="1"/>
          <p:nvPr/>
        </p:nvSpPr>
        <p:spPr>
          <a:xfrm>
            <a:off x="5261434" y="2757282"/>
            <a:ext cx="2308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Juan Manalo</a:t>
            </a:r>
            <a:endParaRPr lang="en-PH" sz="14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739BFB-FB83-429C-8B2F-DFE96E0F7EE5}"/>
              </a:ext>
            </a:extLst>
          </p:cNvPr>
          <p:cNvSpPr/>
          <p:nvPr/>
        </p:nvSpPr>
        <p:spPr>
          <a:xfrm>
            <a:off x="4578736" y="1782310"/>
            <a:ext cx="3006818" cy="5754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your post</a:t>
            </a:r>
            <a:endParaRPr lang="en-PH" sz="14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D69621A-72B3-4BFD-A236-C5CDF95EEA8C}"/>
              </a:ext>
            </a:extLst>
          </p:cNvPr>
          <p:cNvSpPr/>
          <p:nvPr/>
        </p:nvSpPr>
        <p:spPr>
          <a:xfrm>
            <a:off x="4802529" y="1846565"/>
            <a:ext cx="458905" cy="4644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27" name="Graphic 26" descr="Detective">
            <a:extLst>
              <a:ext uri="{FF2B5EF4-FFF2-40B4-BE49-F238E27FC236}">
                <a16:creationId xmlns:a16="http://schemas.microsoft.com/office/drawing/2014/main" id="{256E51A5-C3F4-42D1-907E-CE4041FC2E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74364" y="1922901"/>
            <a:ext cx="315234" cy="315234"/>
          </a:xfrm>
          <a:prstGeom prst="rect">
            <a:avLst/>
          </a:prstGeom>
        </p:spPr>
      </p:pic>
      <p:pic>
        <p:nvPicPr>
          <p:cNvPr id="33" name="Graphic 32" descr="Detective">
            <a:extLst>
              <a:ext uri="{FF2B5EF4-FFF2-40B4-BE49-F238E27FC236}">
                <a16:creationId xmlns:a16="http://schemas.microsoft.com/office/drawing/2014/main" id="{F0ED1CDA-F207-47F0-8F03-9342FE93B0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52512" y="2898963"/>
            <a:ext cx="315234" cy="31523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E0DC632-A6D4-40A5-92F5-6DE3096053F5}"/>
              </a:ext>
            </a:extLst>
          </p:cNvPr>
          <p:cNvSpPr txBox="1"/>
          <p:nvPr/>
        </p:nvSpPr>
        <p:spPr>
          <a:xfrm>
            <a:off x="5261434" y="3002786"/>
            <a:ext cx="1685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Apr 28 at 12 am</a:t>
            </a:r>
            <a:endParaRPr lang="en-PH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54D90C-BA37-4074-B6E8-C3B396B01D8E}"/>
              </a:ext>
            </a:extLst>
          </p:cNvPr>
          <p:cNvSpPr txBox="1"/>
          <p:nvPr/>
        </p:nvSpPr>
        <p:spPr>
          <a:xfrm>
            <a:off x="5113324" y="3400877"/>
            <a:ext cx="1833854" cy="523220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Someone lost his bike at 5 pm </a:t>
            </a:r>
            <a:endParaRPr lang="en-PH" sz="1400" dirty="0"/>
          </a:p>
        </p:txBody>
      </p:sp>
      <p:pic>
        <p:nvPicPr>
          <p:cNvPr id="82" name="Graphic 81" descr="Kiosk">
            <a:extLst>
              <a:ext uri="{FF2B5EF4-FFF2-40B4-BE49-F238E27FC236}">
                <a16:creationId xmlns:a16="http://schemas.microsoft.com/office/drawing/2014/main" id="{07059B52-78C5-45AF-9329-71D8D411C9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04423" y="1074490"/>
            <a:ext cx="332357" cy="33235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B0551D3-60B5-4174-9B6C-0DBB43867349}"/>
              </a:ext>
            </a:extLst>
          </p:cNvPr>
          <p:cNvSpPr txBox="1"/>
          <p:nvPr/>
        </p:nvSpPr>
        <p:spPr>
          <a:xfrm>
            <a:off x="5167746" y="52855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131235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27A24A-0FC8-4463-BFFD-2D558B7DFEBC}"/>
              </a:ext>
            </a:extLst>
          </p:cNvPr>
          <p:cNvSpPr/>
          <p:nvPr/>
        </p:nvSpPr>
        <p:spPr>
          <a:xfrm>
            <a:off x="5113324" y="1060697"/>
            <a:ext cx="478634" cy="385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B0EB1-AE83-4BC3-A317-CE459BFE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872" y="-2"/>
            <a:ext cx="6201719" cy="67401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9D502B-95B6-468E-B39E-704068014988}"/>
              </a:ext>
            </a:extLst>
          </p:cNvPr>
          <p:cNvSpPr/>
          <p:nvPr/>
        </p:nvSpPr>
        <p:spPr>
          <a:xfrm>
            <a:off x="5113324" y="1075953"/>
            <a:ext cx="522225" cy="370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86550D-A354-4A91-87EB-3B72D69FCDC2}"/>
              </a:ext>
            </a:extLst>
          </p:cNvPr>
          <p:cNvSpPr/>
          <p:nvPr/>
        </p:nvSpPr>
        <p:spPr>
          <a:xfrm>
            <a:off x="5113324" y="1075953"/>
            <a:ext cx="478634" cy="370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DE3B58-EA6C-46ED-BC0E-66BAB3A81BC9}"/>
              </a:ext>
            </a:extLst>
          </p:cNvPr>
          <p:cNvSpPr/>
          <p:nvPr/>
        </p:nvSpPr>
        <p:spPr>
          <a:xfrm>
            <a:off x="4436875" y="904979"/>
            <a:ext cx="3237783" cy="59634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236F98-E016-4CF7-ADF5-4E6F803FD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66" y="1068391"/>
            <a:ext cx="338491" cy="344557"/>
          </a:xfrm>
          <a:prstGeom prst="rect">
            <a:avLst/>
          </a:prstGeom>
        </p:spPr>
      </p:pic>
      <p:pic>
        <p:nvPicPr>
          <p:cNvPr id="21" name="Graphic 20" descr="Home">
            <a:extLst>
              <a:ext uri="{FF2B5EF4-FFF2-40B4-BE49-F238E27FC236}">
                <a16:creationId xmlns:a16="http://schemas.microsoft.com/office/drawing/2014/main" id="{F150E736-009C-4B6B-92CF-290E2EC1E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6843" y="1061456"/>
            <a:ext cx="344557" cy="344557"/>
          </a:xfrm>
          <a:prstGeom prst="rect">
            <a:avLst/>
          </a:prstGeom>
        </p:spPr>
      </p:pic>
      <p:pic>
        <p:nvPicPr>
          <p:cNvPr id="23" name="Graphic 22" descr="Ringer">
            <a:extLst>
              <a:ext uri="{FF2B5EF4-FFF2-40B4-BE49-F238E27FC236}">
                <a16:creationId xmlns:a16="http://schemas.microsoft.com/office/drawing/2014/main" id="{CBAA94C6-3A09-4C6B-B4C6-30BF88059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55094" y="1060697"/>
            <a:ext cx="346073" cy="346073"/>
          </a:xfrm>
          <a:prstGeom prst="rect">
            <a:avLst/>
          </a:prstGeom>
        </p:spPr>
      </p:pic>
      <p:pic>
        <p:nvPicPr>
          <p:cNvPr id="25" name="Graphic 24" descr="User">
            <a:extLst>
              <a:ext uri="{FF2B5EF4-FFF2-40B4-BE49-F238E27FC236}">
                <a16:creationId xmlns:a16="http://schemas.microsoft.com/office/drawing/2014/main" id="{7F83BFEB-3F9A-407C-964B-148C25ABC2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29205" y="1075953"/>
            <a:ext cx="346073" cy="346073"/>
          </a:xfrm>
          <a:prstGeom prst="rect">
            <a:avLst/>
          </a:prstGeom>
        </p:spPr>
      </p:pic>
      <p:pic>
        <p:nvPicPr>
          <p:cNvPr id="82" name="Graphic 81" descr="Kiosk">
            <a:extLst>
              <a:ext uri="{FF2B5EF4-FFF2-40B4-BE49-F238E27FC236}">
                <a16:creationId xmlns:a16="http://schemas.microsoft.com/office/drawing/2014/main" id="{07059B52-78C5-45AF-9329-71D8D411C9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04423" y="1074490"/>
            <a:ext cx="332357" cy="33235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B0551D3-60B5-4174-9B6C-0DBB43867349}"/>
              </a:ext>
            </a:extLst>
          </p:cNvPr>
          <p:cNvSpPr txBox="1"/>
          <p:nvPr/>
        </p:nvSpPr>
        <p:spPr>
          <a:xfrm>
            <a:off x="5167746" y="52855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4A3BEA-4F8C-4523-8F3C-A22257F53369}"/>
              </a:ext>
            </a:extLst>
          </p:cNvPr>
          <p:cNvSpPr/>
          <p:nvPr/>
        </p:nvSpPr>
        <p:spPr>
          <a:xfrm>
            <a:off x="4558784" y="1629584"/>
            <a:ext cx="2963183" cy="484823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NOTIFICATIONS</a:t>
            </a:r>
            <a:endParaRPr lang="en-PH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FAFFC8-94BB-4A45-866B-F7DCA3F643C1}"/>
              </a:ext>
            </a:extLst>
          </p:cNvPr>
          <p:cNvSpPr/>
          <p:nvPr/>
        </p:nvSpPr>
        <p:spPr>
          <a:xfrm>
            <a:off x="4442522" y="2187826"/>
            <a:ext cx="3237783" cy="8790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E00D8C-7E9B-44A9-A7AA-EEFA5F4D96B7}"/>
              </a:ext>
            </a:extLst>
          </p:cNvPr>
          <p:cNvSpPr/>
          <p:nvPr/>
        </p:nvSpPr>
        <p:spPr>
          <a:xfrm>
            <a:off x="4441128" y="3065432"/>
            <a:ext cx="3233531" cy="8790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1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C74F83-5A14-457F-A289-1EEEAD335722}"/>
              </a:ext>
            </a:extLst>
          </p:cNvPr>
          <p:cNvSpPr/>
          <p:nvPr/>
        </p:nvSpPr>
        <p:spPr>
          <a:xfrm>
            <a:off x="4441128" y="3944502"/>
            <a:ext cx="3233530" cy="8672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C2E2D0-0406-40A1-B41F-9231AE319042}"/>
              </a:ext>
            </a:extLst>
          </p:cNvPr>
          <p:cNvSpPr/>
          <p:nvPr/>
        </p:nvSpPr>
        <p:spPr>
          <a:xfrm>
            <a:off x="4453554" y="4807387"/>
            <a:ext cx="3216209" cy="8819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14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FFD1AE9-AE4E-429E-A17E-5B34EA5BD84D}"/>
              </a:ext>
            </a:extLst>
          </p:cNvPr>
          <p:cNvSpPr/>
          <p:nvPr/>
        </p:nvSpPr>
        <p:spPr>
          <a:xfrm>
            <a:off x="4558784" y="2292018"/>
            <a:ext cx="608962" cy="5869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950C8AB-B3F4-4643-BF4C-8CD34B279D70}"/>
              </a:ext>
            </a:extLst>
          </p:cNvPr>
          <p:cNvSpPr/>
          <p:nvPr/>
        </p:nvSpPr>
        <p:spPr>
          <a:xfrm>
            <a:off x="4567881" y="3222245"/>
            <a:ext cx="608962" cy="5869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8EE052E-CE7E-4956-8178-53499B7CBE1A}"/>
              </a:ext>
            </a:extLst>
          </p:cNvPr>
          <p:cNvSpPr/>
          <p:nvPr/>
        </p:nvSpPr>
        <p:spPr>
          <a:xfrm>
            <a:off x="4588566" y="4075838"/>
            <a:ext cx="608962" cy="5869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AE7FEB-3E0B-4B88-9EF3-D751D030F280}"/>
              </a:ext>
            </a:extLst>
          </p:cNvPr>
          <p:cNvSpPr/>
          <p:nvPr/>
        </p:nvSpPr>
        <p:spPr>
          <a:xfrm>
            <a:off x="4567881" y="4949690"/>
            <a:ext cx="608962" cy="5869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9" name="Graphic 8" descr="Cowboy">
            <a:extLst>
              <a:ext uri="{FF2B5EF4-FFF2-40B4-BE49-F238E27FC236}">
                <a16:creationId xmlns:a16="http://schemas.microsoft.com/office/drawing/2014/main" id="{567E1B82-5034-4A80-8676-3739245595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68702" y="2407839"/>
            <a:ext cx="407319" cy="407319"/>
          </a:xfrm>
          <a:prstGeom prst="rect">
            <a:avLst/>
          </a:prstGeom>
        </p:spPr>
      </p:pic>
      <p:pic>
        <p:nvPicPr>
          <p:cNvPr id="14" name="Graphic 13" descr="Programmer">
            <a:extLst>
              <a:ext uri="{FF2B5EF4-FFF2-40B4-BE49-F238E27FC236}">
                <a16:creationId xmlns:a16="http://schemas.microsoft.com/office/drawing/2014/main" id="{485AED40-EA47-4F0E-B704-B567CD0EF1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86930" y="4155060"/>
            <a:ext cx="412234" cy="4122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824E05-7C9A-45D0-B536-CA7B7CD6738B}"/>
              </a:ext>
            </a:extLst>
          </p:cNvPr>
          <p:cNvSpPr txBox="1"/>
          <p:nvPr/>
        </p:nvSpPr>
        <p:spPr>
          <a:xfrm>
            <a:off x="5285402" y="2303046"/>
            <a:ext cx="2324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Anna Palma posted in KILAY</a:t>
            </a:r>
            <a:endParaRPr lang="en-PH" sz="1600" dirty="0"/>
          </a:p>
        </p:txBody>
      </p:sp>
      <p:pic>
        <p:nvPicPr>
          <p:cNvPr id="40" name="Graphic 39" descr="House">
            <a:extLst>
              <a:ext uri="{FF2B5EF4-FFF2-40B4-BE49-F238E27FC236}">
                <a16:creationId xmlns:a16="http://schemas.microsoft.com/office/drawing/2014/main" id="{7B0E384E-15CD-46E1-941E-2B46174352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63787" y="3292788"/>
            <a:ext cx="412695" cy="41269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41E864B-ED21-4A66-9B5A-26AB2D8D593C}"/>
              </a:ext>
            </a:extLst>
          </p:cNvPr>
          <p:cNvSpPr txBox="1"/>
          <p:nvPr/>
        </p:nvSpPr>
        <p:spPr>
          <a:xfrm>
            <a:off x="5285402" y="3182116"/>
            <a:ext cx="2236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 new events added in HOA</a:t>
            </a:r>
            <a:endParaRPr lang="en-PH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33B012-1BAF-44FD-ACB0-7F14F0196811}"/>
              </a:ext>
            </a:extLst>
          </p:cNvPr>
          <p:cNvSpPr txBox="1"/>
          <p:nvPr/>
        </p:nvSpPr>
        <p:spPr>
          <a:xfrm>
            <a:off x="5241464" y="4002789"/>
            <a:ext cx="2324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Julian Carlo posted in SAMAHAN NG MGA KABATAAN </a:t>
            </a:r>
            <a:endParaRPr lang="en-PH" sz="1600" dirty="0"/>
          </a:p>
        </p:txBody>
      </p:sp>
      <p:pic>
        <p:nvPicPr>
          <p:cNvPr id="43" name="Graphic 42" descr="Group of women">
            <a:extLst>
              <a:ext uri="{FF2B5EF4-FFF2-40B4-BE49-F238E27FC236}">
                <a16:creationId xmlns:a16="http://schemas.microsoft.com/office/drawing/2014/main" id="{A46A3D15-8F4D-47FF-A567-9308712550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86930" y="5031055"/>
            <a:ext cx="386495" cy="38649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0AC9B55-6EBF-436C-BA9F-C9BA46416B5B}"/>
              </a:ext>
            </a:extLst>
          </p:cNvPr>
          <p:cNvSpPr txBox="1"/>
          <p:nvPr/>
        </p:nvSpPr>
        <p:spPr>
          <a:xfrm>
            <a:off x="5197528" y="4912425"/>
            <a:ext cx="2324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There are new posts in KILAY</a:t>
            </a:r>
            <a:endParaRPr lang="en-PH" sz="16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00C67BE-E64E-4512-8C49-C582AA085987}"/>
              </a:ext>
            </a:extLst>
          </p:cNvPr>
          <p:cNvSpPr/>
          <p:nvPr/>
        </p:nvSpPr>
        <p:spPr>
          <a:xfrm>
            <a:off x="4567336" y="2349061"/>
            <a:ext cx="608962" cy="5869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1" name="Graphic 30" descr="Cowboy">
            <a:extLst>
              <a:ext uri="{FF2B5EF4-FFF2-40B4-BE49-F238E27FC236}">
                <a16:creationId xmlns:a16="http://schemas.microsoft.com/office/drawing/2014/main" id="{92BE97E5-AEC4-4B70-B8E7-B61EE14092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77254" y="2464882"/>
            <a:ext cx="407319" cy="407319"/>
          </a:xfrm>
          <a:prstGeom prst="rect">
            <a:avLst/>
          </a:prstGeom>
        </p:spPr>
      </p:pic>
      <p:pic>
        <p:nvPicPr>
          <p:cNvPr id="32" name="Graphic 31" descr="House">
            <a:extLst>
              <a:ext uri="{FF2B5EF4-FFF2-40B4-BE49-F238E27FC236}">
                <a16:creationId xmlns:a16="http://schemas.microsoft.com/office/drawing/2014/main" id="{44C02767-C7EB-4445-8CF1-D8B0686009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72339" y="3349831"/>
            <a:ext cx="412695" cy="41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6436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27A24A-0FC8-4463-BFFD-2D558B7DFEBC}"/>
              </a:ext>
            </a:extLst>
          </p:cNvPr>
          <p:cNvSpPr/>
          <p:nvPr/>
        </p:nvSpPr>
        <p:spPr>
          <a:xfrm>
            <a:off x="5113324" y="1060697"/>
            <a:ext cx="478634" cy="385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B0EB1-AE83-4BC3-A317-CE459BFE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286" y="0"/>
            <a:ext cx="6201719" cy="67401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9D502B-95B6-468E-B39E-704068014988}"/>
              </a:ext>
            </a:extLst>
          </p:cNvPr>
          <p:cNvSpPr/>
          <p:nvPr/>
        </p:nvSpPr>
        <p:spPr>
          <a:xfrm>
            <a:off x="5113324" y="1075953"/>
            <a:ext cx="522225" cy="370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86550D-A354-4A91-87EB-3B72D69FCDC2}"/>
              </a:ext>
            </a:extLst>
          </p:cNvPr>
          <p:cNvSpPr/>
          <p:nvPr/>
        </p:nvSpPr>
        <p:spPr>
          <a:xfrm>
            <a:off x="5113324" y="1075953"/>
            <a:ext cx="478634" cy="370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DE3B58-EA6C-46ED-BC0E-66BAB3A81BC9}"/>
              </a:ext>
            </a:extLst>
          </p:cNvPr>
          <p:cNvSpPr/>
          <p:nvPr/>
        </p:nvSpPr>
        <p:spPr>
          <a:xfrm>
            <a:off x="4453555" y="926643"/>
            <a:ext cx="3225356" cy="59634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236F98-E016-4CF7-ADF5-4E6F803FD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66" y="1068391"/>
            <a:ext cx="338491" cy="344557"/>
          </a:xfrm>
          <a:prstGeom prst="rect">
            <a:avLst/>
          </a:prstGeom>
        </p:spPr>
      </p:pic>
      <p:pic>
        <p:nvPicPr>
          <p:cNvPr id="21" name="Graphic 20" descr="Home">
            <a:extLst>
              <a:ext uri="{FF2B5EF4-FFF2-40B4-BE49-F238E27FC236}">
                <a16:creationId xmlns:a16="http://schemas.microsoft.com/office/drawing/2014/main" id="{F150E736-009C-4B6B-92CF-290E2EC1E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6843" y="1061456"/>
            <a:ext cx="344557" cy="344557"/>
          </a:xfrm>
          <a:prstGeom prst="rect">
            <a:avLst/>
          </a:prstGeom>
        </p:spPr>
      </p:pic>
      <p:pic>
        <p:nvPicPr>
          <p:cNvPr id="23" name="Graphic 22" descr="Ringer">
            <a:extLst>
              <a:ext uri="{FF2B5EF4-FFF2-40B4-BE49-F238E27FC236}">
                <a16:creationId xmlns:a16="http://schemas.microsoft.com/office/drawing/2014/main" id="{CBAA94C6-3A09-4C6B-B4C6-30BF88059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55094" y="1060697"/>
            <a:ext cx="346073" cy="346073"/>
          </a:xfrm>
          <a:prstGeom prst="rect">
            <a:avLst/>
          </a:prstGeom>
        </p:spPr>
      </p:pic>
      <p:pic>
        <p:nvPicPr>
          <p:cNvPr id="25" name="Graphic 24" descr="User">
            <a:extLst>
              <a:ext uri="{FF2B5EF4-FFF2-40B4-BE49-F238E27FC236}">
                <a16:creationId xmlns:a16="http://schemas.microsoft.com/office/drawing/2014/main" id="{7F83BFEB-3F9A-407C-964B-148C25ABC2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29205" y="1075953"/>
            <a:ext cx="346073" cy="346073"/>
          </a:xfrm>
          <a:prstGeom prst="rect">
            <a:avLst/>
          </a:prstGeom>
        </p:spPr>
      </p:pic>
      <p:pic>
        <p:nvPicPr>
          <p:cNvPr id="82" name="Graphic 81" descr="Kiosk">
            <a:extLst>
              <a:ext uri="{FF2B5EF4-FFF2-40B4-BE49-F238E27FC236}">
                <a16:creationId xmlns:a16="http://schemas.microsoft.com/office/drawing/2014/main" id="{07059B52-78C5-45AF-9329-71D8D411C9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04423" y="1074490"/>
            <a:ext cx="332357" cy="33235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B0551D3-60B5-4174-9B6C-0DBB43867349}"/>
              </a:ext>
            </a:extLst>
          </p:cNvPr>
          <p:cNvSpPr txBox="1"/>
          <p:nvPr/>
        </p:nvSpPr>
        <p:spPr>
          <a:xfrm>
            <a:off x="5167746" y="52855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AC16061-A53F-4E64-A64B-6005819A1F7B}"/>
              </a:ext>
            </a:extLst>
          </p:cNvPr>
          <p:cNvSpPr/>
          <p:nvPr/>
        </p:nvSpPr>
        <p:spPr>
          <a:xfrm>
            <a:off x="4588566" y="1671777"/>
            <a:ext cx="2886712" cy="484823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MARKETPLACE</a:t>
            </a:r>
            <a:endParaRPr lang="en-PH" b="1" dirty="0"/>
          </a:p>
        </p:txBody>
      </p:sp>
      <p:pic>
        <p:nvPicPr>
          <p:cNvPr id="30" name="Graphic 29" descr="Burger and drink">
            <a:extLst>
              <a:ext uri="{FF2B5EF4-FFF2-40B4-BE49-F238E27FC236}">
                <a16:creationId xmlns:a16="http://schemas.microsoft.com/office/drawing/2014/main" id="{F7735E31-1FD2-40AD-8F9E-3D98991D8F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02411" y="2844204"/>
            <a:ext cx="508600" cy="508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03E7D96-BEF4-4D44-A918-0885537B1E5D}"/>
              </a:ext>
            </a:extLst>
          </p:cNvPr>
          <p:cNvSpPr txBox="1"/>
          <p:nvPr/>
        </p:nvSpPr>
        <p:spPr>
          <a:xfrm>
            <a:off x="4954738" y="2967103"/>
            <a:ext cx="107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Foods</a:t>
            </a:r>
            <a:endParaRPr lang="en-PH" dirty="0"/>
          </a:p>
        </p:txBody>
      </p:sp>
      <p:pic>
        <p:nvPicPr>
          <p:cNvPr id="33" name="Graphic 32" descr="Dress">
            <a:extLst>
              <a:ext uri="{FF2B5EF4-FFF2-40B4-BE49-F238E27FC236}">
                <a16:creationId xmlns:a16="http://schemas.microsoft.com/office/drawing/2014/main" id="{5112AF43-7F09-4F20-8677-E412978DA0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02411" y="3429000"/>
            <a:ext cx="384851" cy="38485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85662B8-EBA8-43CB-A85E-D3085F6CCC56}"/>
              </a:ext>
            </a:extLst>
          </p:cNvPr>
          <p:cNvSpPr txBox="1"/>
          <p:nvPr/>
        </p:nvSpPr>
        <p:spPr>
          <a:xfrm>
            <a:off x="4887262" y="3429000"/>
            <a:ext cx="208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Items of clothing</a:t>
            </a:r>
            <a:endParaRPr lang="en-PH" dirty="0"/>
          </a:p>
        </p:txBody>
      </p:sp>
      <p:pic>
        <p:nvPicPr>
          <p:cNvPr id="45" name="Graphic 44" descr="Books">
            <a:extLst>
              <a:ext uri="{FF2B5EF4-FFF2-40B4-BE49-F238E27FC236}">
                <a16:creationId xmlns:a16="http://schemas.microsoft.com/office/drawing/2014/main" id="{ACC65CD8-770C-46B4-A893-0AFCE0A852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02411" y="3955730"/>
            <a:ext cx="422445" cy="42244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4393209-44C6-4A76-8104-F28C6E60A963}"/>
              </a:ext>
            </a:extLst>
          </p:cNvPr>
          <p:cNvSpPr txBox="1"/>
          <p:nvPr/>
        </p:nvSpPr>
        <p:spPr>
          <a:xfrm>
            <a:off x="4924856" y="4008843"/>
            <a:ext cx="189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School Supplies</a:t>
            </a:r>
            <a:endParaRPr lang="en-PH" dirty="0"/>
          </a:p>
        </p:txBody>
      </p:sp>
      <p:pic>
        <p:nvPicPr>
          <p:cNvPr id="50" name="Graphic 49" descr="Medicine">
            <a:extLst>
              <a:ext uri="{FF2B5EF4-FFF2-40B4-BE49-F238E27FC236}">
                <a16:creationId xmlns:a16="http://schemas.microsoft.com/office/drawing/2014/main" id="{2CA9E501-1616-484C-9D23-FCE2CD9276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88657" y="4516184"/>
            <a:ext cx="449951" cy="44995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B25B52F-CEC2-4A08-BE6C-A91FD7F980BD}"/>
              </a:ext>
            </a:extLst>
          </p:cNvPr>
          <p:cNvSpPr txBox="1"/>
          <p:nvPr/>
        </p:nvSpPr>
        <p:spPr>
          <a:xfrm>
            <a:off x="4924856" y="4580094"/>
            <a:ext cx="187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Pharmacy</a:t>
            </a:r>
            <a:endParaRPr lang="en-PH" dirty="0"/>
          </a:p>
        </p:txBody>
      </p:sp>
      <p:pic>
        <p:nvPicPr>
          <p:cNvPr id="53" name="Graphic 52" descr="Scissors">
            <a:extLst>
              <a:ext uri="{FF2B5EF4-FFF2-40B4-BE49-F238E27FC236}">
                <a16:creationId xmlns:a16="http://schemas.microsoft.com/office/drawing/2014/main" id="{DD28A360-FD54-4383-9341-F059BE253C3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521206" y="5151345"/>
            <a:ext cx="384851" cy="38485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445A4A3-E691-4E79-B9E0-E0E245E9B576}"/>
              </a:ext>
            </a:extLst>
          </p:cNvPr>
          <p:cNvSpPr txBox="1"/>
          <p:nvPr/>
        </p:nvSpPr>
        <p:spPr>
          <a:xfrm>
            <a:off x="4887262" y="5117558"/>
            <a:ext cx="224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Salon/Barber shop</a:t>
            </a:r>
            <a:endParaRPr lang="en-PH" dirty="0"/>
          </a:p>
        </p:txBody>
      </p:sp>
      <p:sp>
        <p:nvSpPr>
          <p:cNvPr id="55" name="Flowchart: Alternate Process 54">
            <a:extLst>
              <a:ext uri="{FF2B5EF4-FFF2-40B4-BE49-F238E27FC236}">
                <a16:creationId xmlns:a16="http://schemas.microsoft.com/office/drawing/2014/main" id="{9CFB8739-1AB0-45BE-9353-7CA9D0B74CEB}"/>
              </a:ext>
            </a:extLst>
          </p:cNvPr>
          <p:cNvSpPr/>
          <p:nvPr/>
        </p:nvSpPr>
        <p:spPr>
          <a:xfrm>
            <a:off x="4588566" y="2315035"/>
            <a:ext cx="1437307" cy="40385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BA422E-7294-4FE0-9BE6-435F5BC68851}"/>
              </a:ext>
            </a:extLst>
          </p:cNvPr>
          <p:cNvSpPr txBox="1"/>
          <p:nvPr/>
        </p:nvSpPr>
        <p:spPr>
          <a:xfrm>
            <a:off x="4887262" y="2315787"/>
            <a:ext cx="129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Categories</a:t>
            </a:r>
            <a:endParaRPr lang="en-PH" b="1" dirty="0"/>
          </a:p>
        </p:txBody>
      </p:sp>
      <p:pic>
        <p:nvPicPr>
          <p:cNvPr id="20" name="Graphic 19" descr="List RTL">
            <a:extLst>
              <a:ext uri="{FF2B5EF4-FFF2-40B4-BE49-F238E27FC236}">
                <a16:creationId xmlns:a16="http://schemas.microsoft.com/office/drawing/2014/main" id="{A78464F6-474A-48C8-940A-83F4C3A6F2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15269" y="2356955"/>
            <a:ext cx="336290" cy="33629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439F9C-ACF1-407A-8CE4-CC6B098C460A}"/>
              </a:ext>
            </a:extLst>
          </p:cNvPr>
          <p:cNvCxnSpPr/>
          <p:nvPr/>
        </p:nvCxnSpPr>
        <p:spPr>
          <a:xfrm>
            <a:off x="4453555" y="2844204"/>
            <a:ext cx="322535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AE1830-DEE0-4C5D-8FD0-D72865A944F7}"/>
              </a:ext>
            </a:extLst>
          </p:cNvPr>
          <p:cNvCxnSpPr/>
          <p:nvPr/>
        </p:nvCxnSpPr>
        <p:spPr>
          <a:xfrm>
            <a:off x="4453555" y="3336435"/>
            <a:ext cx="322535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0C72AE3-8782-448B-B31B-CAFFA5E10175}"/>
              </a:ext>
            </a:extLst>
          </p:cNvPr>
          <p:cNvCxnSpPr/>
          <p:nvPr/>
        </p:nvCxnSpPr>
        <p:spPr>
          <a:xfrm>
            <a:off x="4453555" y="3869835"/>
            <a:ext cx="322535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3965AF8-34F9-4F8E-ABD6-3988D4FBBD1F}"/>
              </a:ext>
            </a:extLst>
          </p:cNvPr>
          <p:cNvCxnSpPr/>
          <p:nvPr/>
        </p:nvCxnSpPr>
        <p:spPr>
          <a:xfrm>
            <a:off x="4453283" y="4437753"/>
            <a:ext cx="322535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F2CE07-1B11-4EC2-A417-66086672BFC9}"/>
              </a:ext>
            </a:extLst>
          </p:cNvPr>
          <p:cNvCxnSpPr/>
          <p:nvPr/>
        </p:nvCxnSpPr>
        <p:spPr>
          <a:xfrm>
            <a:off x="4453283" y="5051588"/>
            <a:ext cx="322535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6095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27A24A-0FC8-4463-BFFD-2D558B7DFEBC}"/>
              </a:ext>
            </a:extLst>
          </p:cNvPr>
          <p:cNvSpPr/>
          <p:nvPr/>
        </p:nvSpPr>
        <p:spPr>
          <a:xfrm>
            <a:off x="5113324" y="1060697"/>
            <a:ext cx="478634" cy="385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B0EB1-AE83-4BC3-A317-CE459BFE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373" y="-35888"/>
            <a:ext cx="6201719" cy="67401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9D502B-95B6-468E-B39E-704068014988}"/>
              </a:ext>
            </a:extLst>
          </p:cNvPr>
          <p:cNvSpPr/>
          <p:nvPr/>
        </p:nvSpPr>
        <p:spPr>
          <a:xfrm>
            <a:off x="5113324" y="1075953"/>
            <a:ext cx="522225" cy="370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86550D-A354-4A91-87EB-3B72D69FCDC2}"/>
              </a:ext>
            </a:extLst>
          </p:cNvPr>
          <p:cNvSpPr/>
          <p:nvPr/>
        </p:nvSpPr>
        <p:spPr>
          <a:xfrm>
            <a:off x="5113324" y="1075953"/>
            <a:ext cx="478634" cy="370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DE3B58-EA6C-46ED-BC0E-66BAB3A81BC9}"/>
              </a:ext>
            </a:extLst>
          </p:cNvPr>
          <p:cNvSpPr/>
          <p:nvPr/>
        </p:nvSpPr>
        <p:spPr>
          <a:xfrm>
            <a:off x="4441831" y="891279"/>
            <a:ext cx="3225356" cy="59634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236F98-E016-4CF7-ADF5-4E6F803FD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84" y="1034200"/>
            <a:ext cx="338491" cy="344557"/>
          </a:xfrm>
          <a:prstGeom prst="rect">
            <a:avLst/>
          </a:prstGeom>
        </p:spPr>
      </p:pic>
      <p:pic>
        <p:nvPicPr>
          <p:cNvPr id="21" name="Graphic 20" descr="Home">
            <a:extLst>
              <a:ext uri="{FF2B5EF4-FFF2-40B4-BE49-F238E27FC236}">
                <a16:creationId xmlns:a16="http://schemas.microsoft.com/office/drawing/2014/main" id="{F150E736-009C-4B6B-92CF-290E2EC1E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0943" y="1026354"/>
            <a:ext cx="344557" cy="344557"/>
          </a:xfrm>
          <a:prstGeom prst="rect">
            <a:avLst/>
          </a:prstGeom>
        </p:spPr>
      </p:pic>
      <p:pic>
        <p:nvPicPr>
          <p:cNvPr id="23" name="Graphic 22" descr="Ringer">
            <a:extLst>
              <a:ext uri="{FF2B5EF4-FFF2-40B4-BE49-F238E27FC236}">
                <a16:creationId xmlns:a16="http://schemas.microsoft.com/office/drawing/2014/main" id="{CBAA94C6-3A09-4C6B-B4C6-30BF88059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7694" y="1025597"/>
            <a:ext cx="346073" cy="346073"/>
          </a:xfrm>
          <a:prstGeom prst="rect">
            <a:avLst/>
          </a:prstGeom>
        </p:spPr>
      </p:pic>
      <p:pic>
        <p:nvPicPr>
          <p:cNvPr id="25" name="Graphic 24" descr="User">
            <a:extLst>
              <a:ext uri="{FF2B5EF4-FFF2-40B4-BE49-F238E27FC236}">
                <a16:creationId xmlns:a16="http://schemas.microsoft.com/office/drawing/2014/main" id="{7F83BFEB-3F9A-407C-964B-148C25ABC2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59773" y="1026585"/>
            <a:ext cx="352172" cy="352172"/>
          </a:xfrm>
          <a:prstGeom prst="rect">
            <a:avLst/>
          </a:prstGeom>
        </p:spPr>
      </p:pic>
      <p:pic>
        <p:nvPicPr>
          <p:cNvPr id="82" name="Graphic 81" descr="Kiosk">
            <a:extLst>
              <a:ext uri="{FF2B5EF4-FFF2-40B4-BE49-F238E27FC236}">
                <a16:creationId xmlns:a16="http://schemas.microsoft.com/office/drawing/2014/main" id="{07059B52-78C5-45AF-9329-71D8D411C9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30431" y="1040301"/>
            <a:ext cx="332357" cy="33235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B0551D3-60B5-4174-9B6C-0DBB43867349}"/>
              </a:ext>
            </a:extLst>
          </p:cNvPr>
          <p:cNvSpPr txBox="1"/>
          <p:nvPr/>
        </p:nvSpPr>
        <p:spPr>
          <a:xfrm>
            <a:off x="5167746" y="52855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45065F5-297D-44DE-A75D-0A71B2609B4F}"/>
              </a:ext>
            </a:extLst>
          </p:cNvPr>
          <p:cNvSpPr/>
          <p:nvPr/>
        </p:nvSpPr>
        <p:spPr>
          <a:xfrm>
            <a:off x="5374436" y="1813347"/>
            <a:ext cx="1264903" cy="115513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4" name="Graphic 23" descr="Cowboy">
            <a:extLst>
              <a:ext uri="{FF2B5EF4-FFF2-40B4-BE49-F238E27FC236}">
                <a16:creationId xmlns:a16="http://schemas.microsoft.com/office/drawing/2014/main" id="{AFA7AF9D-2E55-4CFC-96B1-5E28AEEF7A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77855" y="1982179"/>
            <a:ext cx="873610" cy="873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B34208-8FE3-4026-AB73-49D9A5BAD19F}"/>
              </a:ext>
            </a:extLst>
          </p:cNvPr>
          <p:cNvSpPr txBox="1"/>
          <p:nvPr/>
        </p:nvSpPr>
        <p:spPr>
          <a:xfrm>
            <a:off x="5299161" y="2955904"/>
            <a:ext cx="2202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Juan Luna</a:t>
            </a:r>
            <a:endParaRPr lang="en-PH" sz="2400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CE4A0F2-131F-43FB-8BF2-77FFC8ACD478}"/>
              </a:ext>
            </a:extLst>
          </p:cNvPr>
          <p:cNvSpPr/>
          <p:nvPr/>
        </p:nvSpPr>
        <p:spPr>
          <a:xfrm>
            <a:off x="5423761" y="3389277"/>
            <a:ext cx="1166251" cy="22785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Plus Sign 10">
            <a:extLst>
              <a:ext uri="{FF2B5EF4-FFF2-40B4-BE49-F238E27FC236}">
                <a16:creationId xmlns:a16="http://schemas.microsoft.com/office/drawing/2014/main" id="{D21877E0-FA8E-422C-B732-1EE0768607DB}"/>
              </a:ext>
            </a:extLst>
          </p:cNvPr>
          <p:cNvSpPr/>
          <p:nvPr/>
        </p:nvSpPr>
        <p:spPr>
          <a:xfrm>
            <a:off x="5577855" y="3414927"/>
            <a:ext cx="139657" cy="176551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65F379-011E-4962-9AA1-E0167A934FEC}"/>
              </a:ext>
            </a:extLst>
          </p:cNvPr>
          <p:cNvSpPr txBox="1"/>
          <p:nvPr/>
        </p:nvSpPr>
        <p:spPr>
          <a:xfrm>
            <a:off x="5671858" y="3334181"/>
            <a:ext cx="1103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set status</a:t>
            </a:r>
            <a:endParaRPr lang="en-PH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0E8B9B-DB66-4213-A9F1-A1613B0B0D59}"/>
              </a:ext>
            </a:extLst>
          </p:cNvPr>
          <p:cNvSpPr/>
          <p:nvPr/>
        </p:nvSpPr>
        <p:spPr>
          <a:xfrm>
            <a:off x="4588566" y="3732108"/>
            <a:ext cx="2957746" cy="2278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Edit Profile</a:t>
            </a:r>
            <a:endParaRPr lang="en-PH" dirty="0"/>
          </a:p>
        </p:txBody>
      </p:sp>
      <p:pic>
        <p:nvPicPr>
          <p:cNvPr id="15" name="Graphic 14" descr="Pencil">
            <a:extLst>
              <a:ext uri="{FF2B5EF4-FFF2-40B4-BE49-F238E27FC236}">
                <a16:creationId xmlns:a16="http://schemas.microsoft.com/office/drawing/2014/main" id="{17D3F394-3709-485E-B435-F5A9B40159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07762" y="3746667"/>
            <a:ext cx="213294" cy="21329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D8398D6-14CB-4F90-8EBC-374A4F314DF4}"/>
              </a:ext>
            </a:extLst>
          </p:cNvPr>
          <p:cNvSpPr txBox="1"/>
          <p:nvPr/>
        </p:nvSpPr>
        <p:spPr>
          <a:xfrm>
            <a:off x="4509035" y="4037921"/>
            <a:ext cx="14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Contact</a:t>
            </a:r>
            <a:endParaRPr lang="en-PH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5B60850-0BF4-45FE-91F4-AC5EEE9FDA78}"/>
              </a:ext>
            </a:extLst>
          </p:cNvPr>
          <p:cNvSpPr/>
          <p:nvPr/>
        </p:nvSpPr>
        <p:spPr>
          <a:xfrm>
            <a:off x="4587359" y="4370735"/>
            <a:ext cx="2957746" cy="3088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5BE070-2638-48C5-A95A-89FCB46225DD}"/>
              </a:ext>
            </a:extLst>
          </p:cNvPr>
          <p:cNvSpPr txBox="1"/>
          <p:nvPr/>
        </p:nvSpPr>
        <p:spPr>
          <a:xfrm>
            <a:off x="4543815" y="4341022"/>
            <a:ext cx="766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Email</a:t>
            </a:r>
            <a:endParaRPr lang="en-PH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18A626-C474-488B-A16C-113311AA8220}"/>
              </a:ext>
            </a:extLst>
          </p:cNvPr>
          <p:cNvSpPr txBox="1"/>
          <p:nvPr/>
        </p:nvSpPr>
        <p:spPr>
          <a:xfrm>
            <a:off x="5470285" y="4338916"/>
            <a:ext cx="2602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juan_luna@yahoo.com</a:t>
            </a:r>
            <a:endParaRPr lang="en-PH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3801ACD-21D7-4ACB-868F-3E7A592B333E}"/>
              </a:ext>
            </a:extLst>
          </p:cNvPr>
          <p:cNvSpPr/>
          <p:nvPr/>
        </p:nvSpPr>
        <p:spPr>
          <a:xfrm>
            <a:off x="4587359" y="4868763"/>
            <a:ext cx="2957746" cy="3088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AE7686-5CAC-48C4-8142-C1C7821DC878}"/>
              </a:ext>
            </a:extLst>
          </p:cNvPr>
          <p:cNvSpPr txBox="1"/>
          <p:nvPr/>
        </p:nvSpPr>
        <p:spPr>
          <a:xfrm>
            <a:off x="4555033" y="4853906"/>
            <a:ext cx="193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Phone number</a:t>
            </a:r>
            <a:endParaRPr lang="en-PH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FDE5CC2-6781-43F3-AB52-DD539D507E9D}"/>
              </a:ext>
            </a:extLst>
          </p:cNvPr>
          <p:cNvSpPr txBox="1"/>
          <p:nvPr/>
        </p:nvSpPr>
        <p:spPr>
          <a:xfrm>
            <a:off x="6256718" y="4835873"/>
            <a:ext cx="1650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09647363735</a:t>
            </a:r>
            <a:endParaRPr lang="en-PH" sz="1600" dirty="0"/>
          </a:p>
        </p:txBody>
      </p:sp>
    </p:spTree>
    <p:extLst>
      <p:ext uri="{BB962C8B-B14F-4D97-AF65-F5344CB8AC3E}">
        <p14:creationId xmlns:p14="http://schemas.microsoft.com/office/powerpoint/2010/main" val="273621998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773F2-312A-4044-9D06-E5B889A85F4F}"/>
              </a:ext>
            </a:extLst>
          </p:cNvPr>
          <p:cNvSpPr/>
          <p:nvPr/>
        </p:nvSpPr>
        <p:spPr>
          <a:xfrm>
            <a:off x="0" y="0"/>
            <a:ext cx="12192000" cy="2252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B50CF-FDFB-4B3B-9CB3-EBC703BC2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018"/>
            <a:ext cx="12208042" cy="5413982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5F1411-450B-48F2-A06B-206D90612933}"/>
              </a:ext>
            </a:extLst>
          </p:cNvPr>
          <p:cNvSpPr/>
          <p:nvPr/>
        </p:nvSpPr>
        <p:spPr>
          <a:xfrm>
            <a:off x="2772608" y="2640260"/>
            <a:ext cx="6400802" cy="3021498"/>
          </a:xfrm>
          <a:prstGeom prst="rect">
            <a:avLst/>
          </a:prstGeom>
          <a:noFill/>
          <a:ln w="762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6D09F-C9C1-4B56-A564-7AD77D123238}"/>
              </a:ext>
            </a:extLst>
          </p:cNvPr>
          <p:cNvSpPr txBox="1"/>
          <p:nvPr/>
        </p:nvSpPr>
        <p:spPr>
          <a:xfrm>
            <a:off x="3077409" y="2940467"/>
            <a:ext cx="5791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GRAND RIVERSIDE            SUBDIVISION</a:t>
            </a:r>
            <a:endParaRPr lang="en-PH" sz="54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F2E60C-0FE1-41A0-B5A0-FA9CC963B24E}"/>
              </a:ext>
            </a:extLst>
          </p:cNvPr>
          <p:cNvSpPr txBox="1"/>
          <p:nvPr/>
        </p:nvSpPr>
        <p:spPr>
          <a:xfrm>
            <a:off x="4341769" y="5092859"/>
            <a:ext cx="4134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COMMUNITY ORGANIZATIONS</a:t>
            </a:r>
            <a:endParaRPr lang="en-PH" sz="2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7EBFC8-878A-415F-B931-6436E879175A}"/>
              </a:ext>
            </a:extLst>
          </p:cNvPr>
          <p:cNvSpPr/>
          <p:nvPr/>
        </p:nvSpPr>
        <p:spPr>
          <a:xfrm>
            <a:off x="10429383" y="678597"/>
            <a:ext cx="1503294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JOIN US</a:t>
            </a:r>
            <a:endParaRPr lang="en-P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30F180-4DB7-4FE2-A0E0-E591DFFB6DB2}"/>
              </a:ext>
            </a:extLst>
          </p:cNvPr>
          <p:cNvSpPr/>
          <p:nvPr/>
        </p:nvSpPr>
        <p:spPr>
          <a:xfrm>
            <a:off x="8811658" y="678600"/>
            <a:ext cx="1503295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CONTACT US</a:t>
            </a:r>
            <a:endParaRPr lang="en-P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609443-9D93-46C6-9AC3-0B2948AACE80}"/>
              </a:ext>
            </a:extLst>
          </p:cNvPr>
          <p:cNvSpPr/>
          <p:nvPr/>
        </p:nvSpPr>
        <p:spPr>
          <a:xfrm>
            <a:off x="3703929" y="646101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P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2A0FE5-632E-4A25-AB48-909CDE0C9A64}"/>
              </a:ext>
            </a:extLst>
          </p:cNvPr>
          <p:cNvSpPr/>
          <p:nvPr/>
        </p:nvSpPr>
        <p:spPr>
          <a:xfrm>
            <a:off x="5368116" y="646101"/>
            <a:ext cx="1560880" cy="48008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MARKETPLACE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75CE39-5809-4C30-BBA5-149BDAD68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" y="546090"/>
            <a:ext cx="1795856" cy="1795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9B03E52-3019-4D97-AE4D-A38012BC413A}"/>
              </a:ext>
            </a:extLst>
          </p:cNvPr>
          <p:cNvSpPr/>
          <p:nvPr/>
        </p:nvSpPr>
        <p:spPr>
          <a:xfrm>
            <a:off x="7089887" y="671220"/>
            <a:ext cx="1607341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en-PH" dirty="0"/>
          </a:p>
        </p:txBody>
      </p:sp>
      <p:pic>
        <p:nvPicPr>
          <p:cNvPr id="17" name="Graphic 16" descr="Cursor">
            <a:extLst>
              <a:ext uri="{FF2B5EF4-FFF2-40B4-BE49-F238E27FC236}">
                <a16:creationId xmlns:a16="http://schemas.microsoft.com/office/drawing/2014/main" id="{6BA318D8-0DD4-49A0-8750-996FD532D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9797" y="956548"/>
            <a:ext cx="480090" cy="4800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EB9DFBB-D950-AF0B-6E21-978BAB1CF344}"/>
              </a:ext>
            </a:extLst>
          </p:cNvPr>
          <p:cNvGrpSpPr/>
          <p:nvPr/>
        </p:nvGrpSpPr>
        <p:grpSpPr>
          <a:xfrm>
            <a:off x="1372714" y="2133206"/>
            <a:ext cx="7106760" cy="2696040"/>
            <a:chOff x="1372714" y="2133206"/>
            <a:chExt cx="7106760" cy="269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8C5ED69-C6F2-6424-8F39-0304BB3EDEE5}"/>
                    </a:ext>
                  </a:extLst>
                </p14:cNvPr>
                <p14:cNvContentPartPr/>
                <p14:nvPr/>
              </p14:nvContentPartPr>
              <p14:xfrm>
                <a:off x="1857274" y="2133206"/>
                <a:ext cx="6622200" cy="25149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8C5ED69-C6F2-6424-8F39-0304BB3EDEE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48634" y="2124566"/>
                  <a:ext cx="6639840" cy="253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37546D2-D497-40AA-940D-A2E6283ABF5C}"/>
                    </a:ext>
                  </a:extLst>
                </p14:cNvPr>
                <p14:cNvContentPartPr/>
                <p14:nvPr/>
              </p14:nvContentPartPr>
              <p14:xfrm>
                <a:off x="1372714" y="2220326"/>
                <a:ext cx="6232320" cy="2608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37546D2-D497-40AA-940D-A2E6283ABF5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64074" y="2211686"/>
                  <a:ext cx="6249960" cy="2626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247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24F7B0-A35C-42A7-BC15-A5666758324E}"/>
              </a:ext>
            </a:extLst>
          </p:cNvPr>
          <p:cNvSpPr/>
          <p:nvPr/>
        </p:nvSpPr>
        <p:spPr>
          <a:xfrm>
            <a:off x="1" y="225287"/>
            <a:ext cx="12191999" cy="66327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31800-D681-4908-867D-6C52E1A1B05C}"/>
              </a:ext>
            </a:extLst>
          </p:cNvPr>
          <p:cNvSpPr/>
          <p:nvPr/>
        </p:nvSpPr>
        <p:spPr>
          <a:xfrm>
            <a:off x="0" y="0"/>
            <a:ext cx="12191999" cy="11191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D88087-8C53-4412-BDB1-ACFCE4938094}"/>
              </a:ext>
            </a:extLst>
          </p:cNvPr>
          <p:cNvSpPr/>
          <p:nvPr/>
        </p:nvSpPr>
        <p:spPr>
          <a:xfrm>
            <a:off x="3813242" y="408920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P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0AC1E3-4E7E-457C-8545-962BAAFC6D46}"/>
              </a:ext>
            </a:extLst>
          </p:cNvPr>
          <p:cNvSpPr/>
          <p:nvPr/>
        </p:nvSpPr>
        <p:spPr>
          <a:xfrm>
            <a:off x="8816891" y="385330"/>
            <a:ext cx="1503295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CONTACT US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BD5BF0-39D0-4879-8B07-15F1CD473A76}"/>
              </a:ext>
            </a:extLst>
          </p:cNvPr>
          <p:cNvSpPr/>
          <p:nvPr/>
        </p:nvSpPr>
        <p:spPr>
          <a:xfrm>
            <a:off x="10429382" y="385332"/>
            <a:ext cx="1503294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JOIN US</a:t>
            </a:r>
            <a:endParaRPr lang="en-P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7F13E7-3E8B-4764-AD52-93886C96DFFA}"/>
              </a:ext>
            </a:extLst>
          </p:cNvPr>
          <p:cNvSpPr/>
          <p:nvPr/>
        </p:nvSpPr>
        <p:spPr>
          <a:xfrm>
            <a:off x="0" y="0"/>
            <a:ext cx="12192000" cy="2252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1C3910-15D9-4602-8B4D-321639003577}"/>
              </a:ext>
            </a:extLst>
          </p:cNvPr>
          <p:cNvSpPr txBox="1"/>
          <p:nvPr/>
        </p:nvSpPr>
        <p:spPr>
          <a:xfrm>
            <a:off x="1153551" y="3868615"/>
            <a:ext cx="3502855" cy="1927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D1ADF0-3D17-4721-B1EA-7EBFE2623DFE}"/>
              </a:ext>
            </a:extLst>
          </p:cNvPr>
          <p:cNvSpPr txBox="1"/>
          <p:nvPr/>
        </p:nvSpPr>
        <p:spPr>
          <a:xfrm>
            <a:off x="1305951" y="4021015"/>
            <a:ext cx="3502855" cy="1927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68891E4-625B-4667-AC81-CC57BE079A98}"/>
              </a:ext>
            </a:extLst>
          </p:cNvPr>
          <p:cNvSpPr/>
          <p:nvPr/>
        </p:nvSpPr>
        <p:spPr>
          <a:xfrm>
            <a:off x="-1" y="6784784"/>
            <a:ext cx="12192000" cy="10191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E7BAC2-361D-4BDD-B645-F7585A6D5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75" y="1528855"/>
            <a:ext cx="5796946" cy="362946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BD78296-2458-4A9C-A04B-3298C7338AFC}"/>
              </a:ext>
            </a:extLst>
          </p:cNvPr>
          <p:cNvSpPr/>
          <p:nvPr/>
        </p:nvSpPr>
        <p:spPr>
          <a:xfrm>
            <a:off x="5451958" y="400523"/>
            <a:ext cx="1560880" cy="48008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MARKETPLACE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C78E25-765A-41F9-BFB6-AD4673CC1534}"/>
              </a:ext>
            </a:extLst>
          </p:cNvPr>
          <p:cNvSpPr/>
          <p:nvPr/>
        </p:nvSpPr>
        <p:spPr>
          <a:xfrm>
            <a:off x="7151949" y="385334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en-P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FEECF7-874E-4E62-89DF-CF2E97FFA760}"/>
              </a:ext>
            </a:extLst>
          </p:cNvPr>
          <p:cNvSpPr/>
          <p:nvPr/>
        </p:nvSpPr>
        <p:spPr>
          <a:xfrm>
            <a:off x="6841067" y="2185479"/>
            <a:ext cx="5215787" cy="4113721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200" dirty="0"/>
              <a:t>       We’re introducing a marketplace, a convenient destination to discover, buy and sell items with people in your community. The marketplace makes it easy to find new things you’ll love, and find a new home for the things you’re ready to part with. We’ll continue to build new options and features to make this the best experience for people. </a:t>
            </a:r>
            <a:endParaRPr lang="en-PH" sz="2200" dirty="0"/>
          </a:p>
          <a:p>
            <a:pPr algn="ctr"/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42D960-998D-4A4B-88A9-B20DAF7A7BAB}"/>
              </a:ext>
            </a:extLst>
          </p:cNvPr>
          <p:cNvSpPr txBox="1"/>
          <p:nvPr/>
        </p:nvSpPr>
        <p:spPr>
          <a:xfrm>
            <a:off x="8307685" y="2388268"/>
            <a:ext cx="2521706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aramond" panose="02020404030301010803" pitchFamily="18" charset="0"/>
              </a:rPr>
              <a:t>Marketplace</a:t>
            </a:r>
            <a:endParaRPr lang="en-PH" sz="2800" dirty="0">
              <a:latin typeface="Garamond" panose="020204040303010108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32A41D-6C88-4BE5-891A-B4C3BF837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2" y="260761"/>
            <a:ext cx="1795856" cy="1795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8DE8446-1F9F-CBCB-BD03-3605F4A22B75}"/>
              </a:ext>
            </a:extLst>
          </p:cNvPr>
          <p:cNvGrpSpPr/>
          <p:nvPr/>
        </p:nvGrpSpPr>
        <p:grpSpPr>
          <a:xfrm>
            <a:off x="2525074" y="1538126"/>
            <a:ext cx="6323400" cy="4422960"/>
            <a:chOff x="2525074" y="1538126"/>
            <a:chExt cx="6323400" cy="442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8728EC9-D93C-495A-BC51-75F9AA3B69C1}"/>
                    </a:ext>
                  </a:extLst>
                </p14:cNvPr>
                <p14:cNvContentPartPr/>
                <p14:nvPr/>
              </p14:nvContentPartPr>
              <p14:xfrm>
                <a:off x="7886160" y="3360060"/>
                <a:ext cx="360" cy="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8728EC9-D93C-495A-BC51-75F9AA3B69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77160" y="33514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AF23613-7A2C-A9B7-1CDC-61DF228F47DA}"/>
                    </a:ext>
                  </a:extLst>
                </p14:cNvPr>
                <p14:cNvContentPartPr/>
                <p14:nvPr/>
              </p14:nvContentPartPr>
              <p14:xfrm>
                <a:off x="7772040" y="3085380"/>
                <a:ext cx="3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AF23613-7A2C-A9B7-1CDC-61DF228F47D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63400" y="30763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5B9C3AC-D5BC-5641-FAD7-63C2CDCBF490}"/>
                    </a:ext>
                  </a:extLst>
                </p14:cNvPr>
                <p14:cNvContentPartPr/>
                <p14:nvPr/>
              </p14:nvContentPartPr>
              <p14:xfrm>
                <a:off x="7772040" y="3085380"/>
                <a:ext cx="3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5B9C3AC-D5BC-5641-FAD7-63C2CDCBF49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63400" y="30763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16D5157-E581-8977-DE59-172E78856EB0}"/>
                    </a:ext>
                  </a:extLst>
                </p14:cNvPr>
                <p14:cNvContentPartPr/>
                <p14:nvPr/>
              </p14:nvContentPartPr>
              <p14:xfrm>
                <a:off x="2525074" y="1538126"/>
                <a:ext cx="6323400" cy="3544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16D5157-E581-8977-DE59-172E78856EB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16074" y="1529126"/>
                  <a:ext cx="6341040" cy="356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1B5E58A-5747-F49E-873E-C3A37E6DE606}"/>
                    </a:ext>
                  </a:extLst>
                </p14:cNvPr>
                <p14:cNvContentPartPr/>
                <p14:nvPr/>
              </p14:nvContentPartPr>
              <p14:xfrm>
                <a:off x="3042034" y="2481686"/>
                <a:ext cx="4679280" cy="3479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1B5E58A-5747-F49E-873E-C3A37E6DE60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33394" y="2472686"/>
                  <a:ext cx="4696920" cy="3497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6188045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24F7B0-A35C-42A7-BC15-A5666758324E}"/>
              </a:ext>
            </a:extLst>
          </p:cNvPr>
          <p:cNvSpPr/>
          <p:nvPr/>
        </p:nvSpPr>
        <p:spPr>
          <a:xfrm>
            <a:off x="1" y="225287"/>
            <a:ext cx="12191999" cy="66327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31800-D681-4908-867D-6C52E1A1B05C}"/>
              </a:ext>
            </a:extLst>
          </p:cNvPr>
          <p:cNvSpPr/>
          <p:nvPr/>
        </p:nvSpPr>
        <p:spPr>
          <a:xfrm>
            <a:off x="0" y="0"/>
            <a:ext cx="12191999" cy="11191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32A41D-6C88-4BE5-891A-B4C3BF837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2" y="260761"/>
            <a:ext cx="1795856" cy="1795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D88087-8C53-4412-BDB1-ACFCE4938094}"/>
              </a:ext>
            </a:extLst>
          </p:cNvPr>
          <p:cNvSpPr/>
          <p:nvPr/>
        </p:nvSpPr>
        <p:spPr>
          <a:xfrm>
            <a:off x="3813242" y="408920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P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0AC1E3-4E7E-457C-8545-962BAAFC6D46}"/>
              </a:ext>
            </a:extLst>
          </p:cNvPr>
          <p:cNvSpPr/>
          <p:nvPr/>
        </p:nvSpPr>
        <p:spPr>
          <a:xfrm>
            <a:off x="8816891" y="385330"/>
            <a:ext cx="1503295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CONTACT US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BD5BF0-39D0-4879-8B07-15F1CD473A76}"/>
              </a:ext>
            </a:extLst>
          </p:cNvPr>
          <p:cNvSpPr/>
          <p:nvPr/>
        </p:nvSpPr>
        <p:spPr>
          <a:xfrm>
            <a:off x="10429382" y="385332"/>
            <a:ext cx="1503294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JOIN US</a:t>
            </a:r>
            <a:endParaRPr lang="en-P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7F13E7-3E8B-4764-AD52-93886C96DFFA}"/>
              </a:ext>
            </a:extLst>
          </p:cNvPr>
          <p:cNvSpPr/>
          <p:nvPr/>
        </p:nvSpPr>
        <p:spPr>
          <a:xfrm>
            <a:off x="0" y="0"/>
            <a:ext cx="12192000" cy="2252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1C3910-15D9-4602-8B4D-321639003577}"/>
              </a:ext>
            </a:extLst>
          </p:cNvPr>
          <p:cNvSpPr txBox="1"/>
          <p:nvPr/>
        </p:nvSpPr>
        <p:spPr>
          <a:xfrm>
            <a:off x="1153551" y="3868615"/>
            <a:ext cx="3502855" cy="1927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D1ADF0-3D17-4721-B1EA-7EBFE2623DFE}"/>
              </a:ext>
            </a:extLst>
          </p:cNvPr>
          <p:cNvSpPr txBox="1"/>
          <p:nvPr/>
        </p:nvSpPr>
        <p:spPr>
          <a:xfrm>
            <a:off x="1305951" y="4021015"/>
            <a:ext cx="3502855" cy="1927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68891E4-625B-4667-AC81-CC57BE079A98}"/>
              </a:ext>
            </a:extLst>
          </p:cNvPr>
          <p:cNvSpPr/>
          <p:nvPr/>
        </p:nvSpPr>
        <p:spPr>
          <a:xfrm>
            <a:off x="-1" y="6784784"/>
            <a:ext cx="12192000" cy="10191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D78296-2458-4A9C-A04B-3298C7338AFC}"/>
              </a:ext>
            </a:extLst>
          </p:cNvPr>
          <p:cNvSpPr/>
          <p:nvPr/>
        </p:nvSpPr>
        <p:spPr>
          <a:xfrm>
            <a:off x="5451958" y="400523"/>
            <a:ext cx="1560880" cy="48008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MARKETPLACE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C78E25-765A-41F9-BFB6-AD4673CC1534}"/>
              </a:ext>
            </a:extLst>
          </p:cNvPr>
          <p:cNvSpPr/>
          <p:nvPr/>
        </p:nvSpPr>
        <p:spPr>
          <a:xfrm>
            <a:off x="7151949" y="385334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en-P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A1E29-1D7A-4213-A81B-DE328A7757A4}"/>
              </a:ext>
            </a:extLst>
          </p:cNvPr>
          <p:cNvSpPr txBox="1"/>
          <p:nvPr/>
        </p:nvSpPr>
        <p:spPr>
          <a:xfrm>
            <a:off x="2043184" y="1514065"/>
            <a:ext cx="2521706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aramond" panose="02020404030301010803" pitchFamily="18" charset="0"/>
              </a:rPr>
              <a:t>FOODS</a:t>
            </a:r>
            <a:endParaRPr lang="en-PH" sz="2800" dirty="0"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BDDFC0-CEB6-484F-89A7-8BA663D058A6}"/>
              </a:ext>
            </a:extLst>
          </p:cNvPr>
          <p:cNvSpPr txBox="1"/>
          <p:nvPr/>
        </p:nvSpPr>
        <p:spPr>
          <a:xfrm>
            <a:off x="8131735" y="1312746"/>
            <a:ext cx="2521706" cy="83099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aramond" panose="02020404030301010803" pitchFamily="18" charset="0"/>
              </a:rPr>
              <a:t>ITEMS OF CLOTHING</a:t>
            </a:r>
            <a:endParaRPr lang="en-PH" sz="2400" dirty="0">
              <a:latin typeface="Garamond" panose="02020404030301010803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E0D422-B694-426B-AFDA-49A9AB54A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1" y="2317599"/>
            <a:ext cx="2493589" cy="18677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0C39FF-64D5-475D-9759-209FFBCF4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174" y="2308490"/>
            <a:ext cx="2321771" cy="192727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49521A-9D8E-4F89-919E-63B24BE7C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66" y="4364022"/>
            <a:ext cx="3245571" cy="192727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4961A8-F749-46F2-96FD-3BC5DCE5A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06" y="2457836"/>
            <a:ext cx="2784506" cy="178904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FEEC8B0-45D8-4B65-A7F7-690CABEAAB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037" y="2457836"/>
            <a:ext cx="2668023" cy="178904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7EDA5DD-13D9-489A-86E3-ABA1369D9D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159" y="4412359"/>
            <a:ext cx="3073692" cy="195417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C1893C4-E2C9-C358-6433-D3567783150A}"/>
              </a:ext>
            </a:extLst>
          </p:cNvPr>
          <p:cNvGrpSpPr/>
          <p:nvPr/>
        </p:nvGrpSpPr>
        <p:grpSpPr>
          <a:xfrm>
            <a:off x="3189634" y="2394206"/>
            <a:ext cx="5745240" cy="3231000"/>
            <a:chOff x="3189634" y="2394206"/>
            <a:chExt cx="5745240" cy="323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E30D5E5-584E-D29A-8DCC-E6A92E7B43A5}"/>
                    </a:ext>
                  </a:extLst>
                </p14:cNvPr>
                <p14:cNvContentPartPr/>
                <p14:nvPr/>
              </p14:nvContentPartPr>
              <p14:xfrm>
                <a:off x="4309954" y="2394206"/>
                <a:ext cx="4624920" cy="28144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E30D5E5-584E-D29A-8DCC-E6A92E7B43A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01314" y="2385566"/>
                  <a:ext cx="4642560" cy="28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D61F68F-628C-2ABD-3D88-F7EC2DF3A39F}"/>
                    </a:ext>
                  </a:extLst>
                </p14:cNvPr>
                <p14:cNvContentPartPr/>
                <p14:nvPr/>
              </p14:nvContentPartPr>
              <p14:xfrm>
                <a:off x="3189634" y="2409326"/>
                <a:ext cx="4894920" cy="3215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D61F68F-628C-2ABD-3D88-F7EC2DF3A39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80634" y="2400326"/>
                  <a:ext cx="4912560" cy="3233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523972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24F7B0-A35C-42A7-BC15-A5666758324E}"/>
              </a:ext>
            </a:extLst>
          </p:cNvPr>
          <p:cNvSpPr/>
          <p:nvPr/>
        </p:nvSpPr>
        <p:spPr>
          <a:xfrm>
            <a:off x="1" y="225287"/>
            <a:ext cx="12191999" cy="66327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31800-D681-4908-867D-6C52E1A1B05C}"/>
              </a:ext>
            </a:extLst>
          </p:cNvPr>
          <p:cNvSpPr/>
          <p:nvPr/>
        </p:nvSpPr>
        <p:spPr>
          <a:xfrm>
            <a:off x="0" y="0"/>
            <a:ext cx="12191999" cy="11191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32A41D-6C88-4BE5-891A-B4C3BF837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2" y="260761"/>
            <a:ext cx="1795856" cy="1795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D88087-8C53-4412-BDB1-ACFCE4938094}"/>
              </a:ext>
            </a:extLst>
          </p:cNvPr>
          <p:cNvSpPr/>
          <p:nvPr/>
        </p:nvSpPr>
        <p:spPr>
          <a:xfrm>
            <a:off x="3813242" y="408920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P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0AC1E3-4E7E-457C-8545-962BAAFC6D46}"/>
              </a:ext>
            </a:extLst>
          </p:cNvPr>
          <p:cNvSpPr/>
          <p:nvPr/>
        </p:nvSpPr>
        <p:spPr>
          <a:xfrm>
            <a:off x="8816891" y="385330"/>
            <a:ext cx="1503295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CONTACT US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BD5BF0-39D0-4879-8B07-15F1CD473A76}"/>
              </a:ext>
            </a:extLst>
          </p:cNvPr>
          <p:cNvSpPr/>
          <p:nvPr/>
        </p:nvSpPr>
        <p:spPr>
          <a:xfrm>
            <a:off x="10429382" y="385332"/>
            <a:ext cx="1503294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JOIN US</a:t>
            </a:r>
            <a:endParaRPr lang="en-P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7F13E7-3E8B-4764-AD52-93886C96DFFA}"/>
              </a:ext>
            </a:extLst>
          </p:cNvPr>
          <p:cNvSpPr/>
          <p:nvPr/>
        </p:nvSpPr>
        <p:spPr>
          <a:xfrm>
            <a:off x="0" y="0"/>
            <a:ext cx="12192000" cy="2252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1C3910-15D9-4602-8B4D-321639003577}"/>
              </a:ext>
            </a:extLst>
          </p:cNvPr>
          <p:cNvSpPr txBox="1"/>
          <p:nvPr/>
        </p:nvSpPr>
        <p:spPr>
          <a:xfrm>
            <a:off x="1153551" y="3868615"/>
            <a:ext cx="3502855" cy="1927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D1ADF0-3D17-4721-B1EA-7EBFE2623DFE}"/>
              </a:ext>
            </a:extLst>
          </p:cNvPr>
          <p:cNvSpPr txBox="1"/>
          <p:nvPr/>
        </p:nvSpPr>
        <p:spPr>
          <a:xfrm>
            <a:off x="1305951" y="4021015"/>
            <a:ext cx="3502855" cy="1927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68891E4-625B-4667-AC81-CC57BE079A98}"/>
              </a:ext>
            </a:extLst>
          </p:cNvPr>
          <p:cNvSpPr/>
          <p:nvPr/>
        </p:nvSpPr>
        <p:spPr>
          <a:xfrm>
            <a:off x="-1" y="6784784"/>
            <a:ext cx="12192000" cy="10191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D78296-2458-4A9C-A04B-3298C7338AFC}"/>
              </a:ext>
            </a:extLst>
          </p:cNvPr>
          <p:cNvSpPr/>
          <p:nvPr/>
        </p:nvSpPr>
        <p:spPr>
          <a:xfrm>
            <a:off x="5451958" y="400523"/>
            <a:ext cx="1560880" cy="48008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MARKETPLACE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C78E25-765A-41F9-BFB6-AD4673CC1534}"/>
              </a:ext>
            </a:extLst>
          </p:cNvPr>
          <p:cNvSpPr/>
          <p:nvPr/>
        </p:nvSpPr>
        <p:spPr>
          <a:xfrm>
            <a:off x="7151949" y="385334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en-P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A1E29-1D7A-4213-A81B-DE328A7757A4}"/>
              </a:ext>
            </a:extLst>
          </p:cNvPr>
          <p:cNvSpPr txBox="1"/>
          <p:nvPr/>
        </p:nvSpPr>
        <p:spPr>
          <a:xfrm>
            <a:off x="2131923" y="1473768"/>
            <a:ext cx="3320035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aramond" panose="02020404030301010803" pitchFamily="18" charset="0"/>
              </a:rPr>
              <a:t>SCHOOL SUPPLIES</a:t>
            </a:r>
            <a:endParaRPr lang="en-PH" sz="2800" dirty="0"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BDDFC0-CEB6-484F-89A7-8BA663D058A6}"/>
              </a:ext>
            </a:extLst>
          </p:cNvPr>
          <p:cNvSpPr txBox="1"/>
          <p:nvPr/>
        </p:nvSpPr>
        <p:spPr>
          <a:xfrm>
            <a:off x="7699360" y="1473768"/>
            <a:ext cx="3320036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aramond" panose="02020404030301010803" pitchFamily="18" charset="0"/>
              </a:rPr>
              <a:t>PHARMACY</a:t>
            </a:r>
            <a:endParaRPr lang="en-PH" sz="2800" dirty="0">
              <a:latin typeface="Garamond" panose="020204040303010108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EF5A2-F7DB-4BC4-8258-A005AC8CC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71" y="2407074"/>
            <a:ext cx="2490299" cy="173718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BCF100-72C0-4211-AA4B-070EA32D5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070" y="2406021"/>
            <a:ext cx="2687903" cy="173419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4DA95F-6B96-422D-9438-8B138DAF9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44" y="4302393"/>
            <a:ext cx="3623305" cy="18359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5D3190B-9483-4807-A692-2CB5B9AF2A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183" y="2435654"/>
            <a:ext cx="2173426" cy="173419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E6C2A17-318E-4B14-9DAD-F0AEDF1A1D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758" y="2439888"/>
            <a:ext cx="2452787" cy="17638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AA4FE8D-D3BF-4FEC-A07D-D4CC5B0D2F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470" y="4340949"/>
            <a:ext cx="2836579" cy="17973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B194F62-E126-998A-6D74-74845D2792C3}"/>
              </a:ext>
            </a:extLst>
          </p:cNvPr>
          <p:cNvGrpSpPr/>
          <p:nvPr/>
        </p:nvGrpSpPr>
        <p:grpSpPr>
          <a:xfrm>
            <a:off x="3935554" y="3323726"/>
            <a:ext cx="4083480" cy="2907360"/>
            <a:chOff x="3935554" y="3323726"/>
            <a:chExt cx="4083480" cy="290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65D4DB9-8CD8-0D80-9136-F5720055139B}"/>
                    </a:ext>
                  </a:extLst>
                </p14:cNvPr>
                <p14:cNvContentPartPr/>
                <p14:nvPr/>
              </p14:nvContentPartPr>
              <p14:xfrm>
                <a:off x="4571674" y="3396086"/>
                <a:ext cx="3447360" cy="26654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65D4DB9-8CD8-0D80-9136-F5720055139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63034" y="3387086"/>
                  <a:ext cx="3465000" cy="268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C63B43F-AE72-579A-EFE3-A7A2ADF8CAD5}"/>
                    </a:ext>
                  </a:extLst>
                </p14:cNvPr>
                <p14:cNvContentPartPr/>
                <p14:nvPr/>
              </p14:nvContentPartPr>
              <p14:xfrm>
                <a:off x="3935554" y="3323726"/>
                <a:ext cx="3568320" cy="2907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C63B43F-AE72-579A-EFE3-A7A2ADF8CAD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26554" y="3314726"/>
                  <a:ext cx="3585960" cy="292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1958356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24F7B0-A35C-42A7-BC15-A5666758324E}"/>
              </a:ext>
            </a:extLst>
          </p:cNvPr>
          <p:cNvSpPr/>
          <p:nvPr/>
        </p:nvSpPr>
        <p:spPr>
          <a:xfrm>
            <a:off x="1" y="225287"/>
            <a:ext cx="12191999" cy="66327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31800-D681-4908-867D-6C52E1A1B05C}"/>
              </a:ext>
            </a:extLst>
          </p:cNvPr>
          <p:cNvSpPr/>
          <p:nvPr/>
        </p:nvSpPr>
        <p:spPr>
          <a:xfrm>
            <a:off x="0" y="0"/>
            <a:ext cx="12191999" cy="11191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32A41D-6C88-4BE5-891A-B4C3BF837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2" y="260761"/>
            <a:ext cx="1795856" cy="1795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D88087-8C53-4412-BDB1-ACFCE4938094}"/>
              </a:ext>
            </a:extLst>
          </p:cNvPr>
          <p:cNvSpPr/>
          <p:nvPr/>
        </p:nvSpPr>
        <p:spPr>
          <a:xfrm>
            <a:off x="3813242" y="408920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P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0AC1E3-4E7E-457C-8545-962BAAFC6D46}"/>
              </a:ext>
            </a:extLst>
          </p:cNvPr>
          <p:cNvSpPr/>
          <p:nvPr/>
        </p:nvSpPr>
        <p:spPr>
          <a:xfrm>
            <a:off x="8816891" y="385330"/>
            <a:ext cx="1503295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CONTACT US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BD5BF0-39D0-4879-8B07-15F1CD473A76}"/>
              </a:ext>
            </a:extLst>
          </p:cNvPr>
          <p:cNvSpPr/>
          <p:nvPr/>
        </p:nvSpPr>
        <p:spPr>
          <a:xfrm>
            <a:off x="10429382" y="385332"/>
            <a:ext cx="1503294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JOIN US</a:t>
            </a:r>
            <a:endParaRPr lang="en-P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7F13E7-3E8B-4764-AD52-93886C96DFFA}"/>
              </a:ext>
            </a:extLst>
          </p:cNvPr>
          <p:cNvSpPr/>
          <p:nvPr/>
        </p:nvSpPr>
        <p:spPr>
          <a:xfrm>
            <a:off x="0" y="0"/>
            <a:ext cx="12192000" cy="2252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1C3910-15D9-4602-8B4D-321639003577}"/>
              </a:ext>
            </a:extLst>
          </p:cNvPr>
          <p:cNvSpPr txBox="1"/>
          <p:nvPr/>
        </p:nvSpPr>
        <p:spPr>
          <a:xfrm>
            <a:off x="1153551" y="3868615"/>
            <a:ext cx="3502855" cy="1927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D1ADF0-3D17-4721-B1EA-7EBFE2623DFE}"/>
              </a:ext>
            </a:extLst>
          </p:cNvPr>
          <p:cNvSpPr txBox="1"/>
          <p:nvPr/>
        </p:nvSpPr>
        <p:spPr>
          <a:xfrm>
            <a:off x="1305951" y="4021015"/>
            <a:ext cx="3502855" cy="1927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68891E4-625B-4667-AC81-CC57BE079A98}"/>
              </a:ext>
            </a:extLst>
          </p:cNvPr>
          <p:cNvSpPr/>
          <p:nvPr/>
        </p:nvSpPr>
        <p:spPr>
          <a:xfrm>
            <a:off x="-1" y="6784784"/>
            <a:ext cx="12192000" cy="10191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D78296-2458-4A9C-A04B-3298C7338AFC}"/>
              </a:ext>
            </a:extLst>
          </p:cNvPr>
          <p:cNvSpPr/>
          <p:nvPr/>
        </p:nvSpPr>
        <p:spPr>
          <a:xfrm>
            <a:off x="5451958" y="400523"/>
            <a:ext cx="1560880" cy="48008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MARKETPLACE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C78E25-765A-41F9-BFB6-AD4673CC1534}"/>
              </a:ext>
            </a:extLst>
          </p:cNvPr>
          <p:cNvSpPr/>
          <p:nvPr/>
        </p:nvSpPr>
        <p:spPr>
          <a:xfrm>
            <a:off x="7151949" y="385334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en-P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A1E29-1D7A-4213-A81B-DE328A7757A4}"/>
              </a:ext>
            </a:extLst>
          </p:cNvPr>
          <p:cNvSpPr txBox="1"/>
          <p:nvPr/>
        </p:nvSpPr>
        <p:spPr>
          <a:xfrm>
            <a:off x="3813242" y="1533915"/>
            <a:ext cx="4185742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aramond" panose="02020404030301010803" pitchFamily="18" charset="0"/>
              </a:rPr>
              <a:t>SALON/BARBER SHOP</a:t>
            </a:r>
            <a:endParaRPr lang="en-PH" sz="2800" dirty="0">
              <a:latin typeface="Garamond" panose="020204040303010108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448AEA-E1B3-43DB-AD38-29370EF2C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242" y="2423749"/>
            <a:ext cx="3170371" cy="192053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F42EB9-2237-4764-8684-015032059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503" y="2446985"/>
            <a:ext cx="2867602" cy="189729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84F727-1868-4DAF-99B3-21978FC0B1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317" y="4468861"/>
            <a:ext cx="3170371" cy="189729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A8548D3-4C35-6A09-3DF0-B00EC53CC34E}"/>
                  </a:ext>
                </a:extLst>
              </p14:cNvPr>
              <p14:cNvContentPartPr/>
              <p14:nvPr/>
            </p14:nvContentPartPr>
            <p14:xfrm>
              <a:off x="2713714" y="2627126"/>
              <a:ext cx="5991120" cy="3094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A8548D3-4C35-6A09-3DF0-B00EC53CC34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5074" y="2618126"/>
                <a:ext cx="6008760" cy="31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4DEE2E3-FDA8-474D-3332-6CE773B569D1}"/>
                  </a:ext>
                </a:extLst>
              </p14:cNvPr>
              <p14:cNvContentPartPr/>
              <p14:nvPr/>
            </p14:nvContentPartPr>
            <p14:xfrm>
              <a:off x="2400154" y="3047606"/>
              <a:ext cx="4276440" cy="3898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4DEE2E3-FDA8-474D-3332-6CE773B569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91154" y="3038966"/>
                <a:ext cx="4294080" cy="391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142682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773F2-312A-4044-9D06-E5B889A85F4F}"/>
              </a:ext>
            </a:extLst>
          </p:cNvPr>
          <p:cNvSpPr/>
          <p:nvPr/>
        </p:nvSpPr>
        <p:spPr>
          <a:xfrm>
            <a:off x="0" y="0"/>
            <a:ext cx="12192000" cy="2252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B50CF-FDFB-4B3B-9CB3-EBC703BC2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018"/>
            <a:ext cx="12208042" cy="5413982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5F1411-450B-48F2-A06B-206D90612933}"/>
              </a:ext>
            </a:extLst>
          </p:cNvPr>
          <p:cNvSpPr/>
          <p:nvPr/>
        </p:nvSpPr>
        <p:spPr>
          <a:xfrm>
            <a:off x="2772608" y="2640260"/>
            <a:ext cx="6400802" cy="3021498"/>
          </a:xfrm>
          <a:prstGeom prst="rect">
            <a:avLst/>
          </a:prstGeom>
          <a:noFill/>
          <a:ln w="762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6D09F-C9C1-4B56-A564-7AD77D123238}"/>
              </a:ext>
            </a:extLst>
          </p:cNvPr>
          <p:cNvSpPr txBox="1"/>
          <p:nvPr/>
        </p:nvSpPr>
        <p:spPr>
          <a:xfrm>
            <a:off x="3077409" y="2940467"/>
            <a:ext cx="5791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GRAND RIVERSIDE            SUBDIVISION</a:t>
            </a:r>
            <a:endParaRPr lang="en-PH" sz="54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F2E60C-0FE1-41A0-B5A0-FA9CC963B24E}"/>
              </a:ext>
            </a:extLst>
          </p:cNvPr>
          <p:cNvSpPr txBox="1"/>
          <p:nvPr/>
        </p:nvSpPr>
        <p:spPr>
          <a:xfrm>
            <a:off x="4341769" y="5092859"/>
            <a:ext cx="4134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COMMUNITY ORGANIZATIONS</a:t>
            </a:r>
            <a:endParaRPr lang="en-PH" sz="2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7EBFC8-878A-415F-B931-6436E879175A}"/>
              </a:ext>
            </a:extLst>
          </p:cNvPr>
          <p:cNvSpPr/>
          <p:nvPr/>
        </p:nvSpPr>
        <p:spPr>
          <a:xfrm>
            <a:off x="10429383" y="678597"/>
            <a:ext cx="1503294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JOIN US</a:t>
            </a:r>
            <a:endParaRPr lang="en-P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30F180-4DB7-4FE2-A0E0-E591DFFB6DB2}"/>
              </a:ext>
            </a:extLst>
          </p:cNvPr>
          <p:cNvSpPr/>
          <p:nvPr/>
        </p:nvSpPr>
        <p:spPr>
          <a:xfrm>
            <a:off x="8833362" y="670108"/>
            <a:ext cx="1503295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CONTACT US</a:t>
            </a:r>
            <a:endParaRPr lang="en-P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609443-9D93-46C6-9AC3-0B2948AACE80}"/>
              </a:ext>
            </a:extLst>
          </p:cNvPr>
          <p:cNvSpPr/>
          <p:nvPr/>
        </p:nvSpPr>
        <p:spPr>
          <a:xfrm>
            <a:off x="3910752" y="678597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P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2A0FE5-632E-4A25-AB48-909CDE0C9A64}"/>
              </a:ext>
            </a:extLst>
          </p:cNvPr>
          <p:cNvSpPr/>
          <p:nvPr/>
        </p:nvSpPr>
        <p:spPr>
          <a:xfrm>
            <a:off x="7206309" y="660903"/>
            <a:ext cx="1503297" cy="48008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EVENTS	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75CE39-5809-4C30-BBA5-149BDAD68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" y="546090"/>
            <a:ext cx="1795856" cy="1795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Graphic 16" descr="Cursor">
            <a:extLst>
              <a:ext uri="{FF2B5EF4-FFF2-40B4-BE49-F238E27FC236}">
                <a16:creationId xmlns:a16="http://schemas.microsoft.com/office/drawing/2014/main" id="{5B90A34D-E0A0-4186-8984-E8BF585D47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06909" y="956197"/>
            <a:ext cx="480090" cy="4800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53D95BA-A2F2-4992-A0E7-774105B231DE}"/>
              </a:ext>
            </a:extLst>
          </p:cNvPr>
          <p:cNvSpPr/>
          <p:nvPr/>
        </p:nvSpPr>
        <p:spPr>
          <a:xfrm>
            <a:off x="5506242" y="678596"/>
            <a:ext cx="1607341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MARKETPLACE</a:t>
            </a:r>
            <a:endParaRPr lang="en-PH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B06BAFB-96A3-8570-61B6-742C55BC2D16}"/>
                  </a:ext>
                </a:extLst>
              </p14:cNvPr>
              <p14:cNvContentPartPr/>
              <p14:nvPr/>
            </p14:nvContentPartPr>
            <p14:xfrm>
              <a:off x="4092154" y="1973726"/>
              <a:ext cx="3862800" cy="2436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B06BAFB-96A3-8570-61B6-742C55BC2D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83514" y="1964726"/>
                <a:ext cx="3880440" cy="245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8B27738-AB37-0866-0040-FB741D48ECD0}"/>
                  </a:ext>
                </a:extLst>
              </p14:cNvPr>
              <p14:cNvContentPartPr/>
              <p14:nvPr/>
            </p14:nvContentPartPr>
            <p14:xfrm>
              <a:off x="3409954" y="1828286"/>
              <a:ext cx="3194280" cy="3404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8B27738-AB37-0866-0040-FB741D48ECD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00954" y="1819286"/>
                <a:ext cx="3211920" cy="342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066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8766</TotalTime>
  <Words>899</Words>
  <Application>Microsoft Office PowerPoint</Application>
  <PresentationFormat>Widescreen</PresentationFormat>
  <Paragraphs>331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Bahnschrift</vt:lpstr>
      <vt:lpstr>Bahnschrift SemiBold</vt:lpstr>
      <vt:lpstr>Bahnschrift SemiBold SemiConden</vt:lpstr>
      <vt:lpstr>Calibri</vt:lpstr>
      <vt:lpstr>Calibri Light</vt:lpstr>
      <vt:lpstr>Garamond</vt:lpstr>
      <vt:lpstr>Segoe UI Historic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 E6230</dc:creator>
  <cp:lastModifiedBy>ItsATraf</cp:lastModifiedBy>
  <cp:revision>143</cp:revision>
  <dcterms:created xsi:type="dcterms:W3CDTF">2022-04-30T08:24:53Z</dcterms:created>
  <dcterms:modified xsi:type="dcterms:W3CDTF">2022-12-09T13:46:19Z</dcterms:modified>
</cp:coreProperties>
</file>